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5" r:id="rId1"/>
  </p:sldMasterIdLst>
  <p:notesMasterIdLst>
    <p:notesMasterId r:id="rId3"/>
  </p:notesMasterIdLst>
  <p:handoutMasterIdLst>
    <p:handoutMasterId r:id="rId4"/>
  </p:handoutMasterIdLst>
  <p:sldIdLst>
    <p:sldId id="256" r:id="rId2"/>
  </p:sldIdLst>
  <p:sldSz cx="36576000" cy="27432000"/>
  <p:notesSz cx="9309100" cy="6954838"/>
  <p:defaultTextStyle>
    <a:defPPr marR="0" algn="l" rtl="0">
      <a:lnSpc>
        <a:spcPct val="100000"/>
      </a:lnSpc>
      <a:spcBef>
        <a:spcPts val="0"/>
      </a:spcBef>
      <a:spcAft>
        <a:spcPts val="0"/>
      </a:spcAft>
    </a:defPPr>
    <a:lvl1pPr marR="0" algn="l" rtl="0">
      <a:lnSpc>
        <a:spcPct val="100000"/>
      </a:lnSpc>
      <a:spcBef>
        <a:spcPts val="0"/>
      </a:spcBef>
      <a:spcAft>
        <a:spcPts val="0"/>
      </a:spcAft>
      <a:buNone/>
      <a:defRPr sz="16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6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6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6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6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6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6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6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6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8640">
          <p15:clr>
            <a:srgbClr val="A4A3A4"/>
          </p15:clr>
        </p15:guide>
        <p15:guide id="2" pos="11520">
          <p15:clr>
            <a:srgbClr val="A4A3A4"/>
          </p15:clr>
        </p15:guide>
      </p15:sldGuideLst>
    </p:ext>
    <p:ext uri="{2D200454-40CA-4A62-9FC3-DE9A4176ACB9}">
      <p15:notesGuideLst xmlns:p15="http://schemas.microsoft.com/office/powerpoint/2012/main">
        <p15:guide id="1" orient="horz" pos="2191" userDrawn="1">
          <p15:clr>
            <a:srgbClr val="A4A3A4"/>
          </p15:clr>
        </p15:guide>
        <p15:guide id="2" pos="293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bw"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C438"/>
    <a:srgbClr val="92C131"/>
    <a:srgbClr val="599F2C"/>
    <a:srgbClr val="A8E480"/>
    <a:srgbClr val="008000"/>
    <a:srgbClr val="00CC00"/>
    <a:srgbClr val="4D4D4D"/>
    <a:srgbClr val="B3FFB3"/>
    <a:srgbClr val="4A5E4C"/>
    <a:srgbClr val="737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AD6934B-5CE9-4A92-987B-2B437E516AAA}">
  <a:tblStyle styleId="{AAD6934B-5CE9-4A92-987B-2B437E516AAA}" styleName="Table_0">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1422" autoAdjust="0"/>
  </p:normalViewPr>
  <p:slideViewPr>
    <p:cSldViewPr>
      <p:cViewPr varScale="1">
        <p:scale>
          <a:sx n="15" d="100"/>
          <a:sy n="15" d="100"/>
        </p:scale>
        <p:origin x="1764" y="29"/>
      </p:cViewPr>
      <p:guideLst>
        <p:guide orient="horz" pos="8640"/>
        <p:guide pos="1152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9" d="100"/>
          <a:sy n="89" d="100"/>
        </p:scale>
        <p:origin x="-906" y="-102"/>
      </p:cViewPr>
      <p:guideLst>
        <p:guide orient="horz" pos="2191"/>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Classification</c:v>
                </c:pt>
              </c:strCache>
            </c:strRef>
          </c:tx>
          <c:dPt>
            <c:idx val="0"/>
            <c:bubble3D val="0"/>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1-7A4C-4989-9A66-20ACA6171EE0}"/>
              </c:ext>
            </c:extLst>
          </c:dPt>
          <c:dPt>
            <c:idx val="1"/>
            <c:bubble3D val="0"/>
            <c:spPr>
              <a:gradFill rotWithShape="1">
                <a:gsLst>
                  <a:gs pos="0">
                    <a:schemeClr val="accent2">
                      <a:tint val="96000"/>
                      <a:lumMod val="100000"/>
                    </a:schemeClr>
                  </a:gs>
                  <a:gs pos="78000">
                    <a:schemeClr val="accent2">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3-7A4C-4989-9A66-20ACA6171EE0}"/>
              </c:ext>
            </c:extLst>
          </c:dPt>
          <c:dPt>
            <c:idx val="2"/>
            <c:bubble3D val="0"/>
            <c:spPr>
              <a:gradFill rotWithShape="1">
                <a:gsLst>
                  <a:gs pos="0">
                    <a:schemeClr val="accent3">
                      <a:tint val="96000"/>
                      <a:lumMod val="100000"/>
                    </a:schemeClr>
                  </a:gs>
                  <a:gs pos="78000">
                    <a:schemeClr val="accent3">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5-7A4C-4989-9A66-20ACA6171EE0}"/>
              </c:ext>
            </c:extLst>
          </c:dPt>
          <c:dPt>
            <c:idx val="3"/>
            <c:bubble3D val="0"/>
            <c:spPr>
              <a:gradFill rotWithShape="1">
                <a:gsLst>
                  <a:gs pos="0">
                    <a:schemeClr val="accent4">
                      <a:tint val="96000"/>
                      <a:lumMod val="100000"/>
                    </a:schemeClr>
                  </a:gs>
                  <a:gs pos="78000">
                    <a:schemeClr val="accent4">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7-7A4C-4989-9A66-20ACA6171EE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Freshmen</c:v>
                </c:pt>
                <c:pt idx="1">
                  <c:v>Sophomores</c:v>
                </c:pt>
                <c:pt idx="2">
                  <c:v>Juniors</c:v>
                </c:pt>
                <c:pt idx="3">
                  <c:v>Seniors</c:v>
                </c:pt>
              </c:strCache>
            </c:strRef>
          </c:cat>
          <c:val>
            <c:numRef>
              <c:f>Sheet1!$B$2:$B$5</c:f>
              <c:numCache>
                <c:formatCode>General</c:formatCode>
                <c:ptCount val="4"/>
                <c:pt idx="0">
                  <c:v>34.5</c:v>
                </c:pt>
                <c:pt idx="1">
                  <c:v>21.8</c:v>
                </c:pt>
                <c:pt idx="2">
                  <c:v>22.7</c:v>
                </c:pt>
                <c:pt idx="3">
                  <c:v>20.9</c:v>
                </c:pt>
              </c:numCache>
            </c:numRef>
          </c:val>
          <c:extLst>
            <c:ext xmlns:c16="http://schemas.microsoft.com/office/drawing/2014/chart" uri="{C3380CC4-5D6E-409C-BE32-E72D297353CC}">
              <c16:uniqueId val="{00000008-7A4C-4989-9A66-20ACA6171EE0}"/>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Gender</c:v>
                </c:pt>
              </c:strCache>
            </c:strRef>
          </c:tx>
          <c:dPt>
            <c:idx val="0"/>
            <c:bubble3D val="0"/>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1-CE3E-44A1-802F-92844CB8914C}"/>
              </c:ext>
            </c:extLst>
          </c:dPt>
          <c:dPt>
            <c:idx val="1"/>
            <c:bubble3D val="0"/>
            <c:spPr>
              <a:gradFill rotWithShape="1">
                <a:gsLst>
                  <a:gs pos="0">
                    <a:schemeClr val="accent2">
                      <a:tint val="96000"/>
                      <a:lumMod val="100000"/>
                    </a:schemeClr>
                  </a:gs>
                  <a:gs pos="78000">
                    <a:schemeClr val="accent2">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3-CE3E-44A1-802F-92844CB8914C}"/>
              </c:ext>
            </c:extLst>
          </c:dPt>
          <c:dPt>
            <c:idx val="2"/>
            <c:bubble3D val="0"/>
            <c:spPr>
              <a:gradFill rotWithShape="1">
                <a:gsLst>
                  <a:gs pos="0">
                    <a:schemeClr val="accent3">
                      <a:tint val="96000"/>
                      <a:lumMod val="100000"/>
                    </a:schemeClr>
                  </a:gs>
                  <a:gs pos="78000">
                    <a:schemeClr val="accent3">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5-E0B0-4806-B158-41211791F33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Female</c:v>
                </c:pt>
                <c:pt idx="1">
                  <c:v>Male</c:v>
                </c:pt>
                <c:pt idx="2">
                  <c:v>Transgender</c:v>
                </c:pt>
              </c:strCache>
            </c:strRef>
          </c:cat>
          <c:val>
            <c:numRef>
              <c:f>Sheet1!$B$2:$B$4</c:f>
              <c:numCache>
                <c:formatCode>General</c:formatCode>
                <c:ptCount val="3"/>
                <c:pt idx="0">
                  <c:v>64.5</c:v>
                </c:pt>
                <c:pt idx="1">
                  <c:v>34.9</c:v>
                </c:pt>
                <c:pt idx="2">
                  <c:v>0.9</c:v>
                </c:pt>
              </c:numCache>
            </c:numRef>
          </c:val>
          <c:extLst>
            <c:ext xmlns:c16="http://schemas.microsoft.com/office/drawing/2014/chart" uri="{C3380CC4-5D6E-409C-BE32-E72D297353CC}">
              <c16:uniqueId val="{00000004-CE3E-44A1-802F-92844CB8914C}"/>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Ethnicity</c:v>
                </c:pt>
              </c:strCache>
            </c:strRef>
          </c:tx>
          <c:dPt>
            <c:idx val="0"/>
            <c:bubble3D val="0"/>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1-FAD6-4207-85F7-44186AC77CB5}"/>
              </c:ext>
            </c:extLst>
          </c:dPt>
          <c:dPt>
            <c:idx val="1"/>
            <c:bubble3D val="0"/>
            <c:spPr>
              <a:gradFill rotWithShape="1">
                <a:gsLst>
                  <a:gs pos="0">
                    <a:schemeClr val="accent2">
                      <a:tint val="96000"/>
                      <a:lumMod val="100000"/>
                    </a:schemeClr>
                  </a:gs>
                  <a:gs pos="78000">
                    <a:schemeClr val="accent2">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3-FAD6-4207-85F7-44186AC77CB5}"/>
              </c:ext>
            </c:extLst>
          </c:dPt>
          <c:dPt>
            <c:idx val="2"/>
            <c:bubble3D val="0"/>
            <c:spPr>
              <a:gradFill rotWithShape="1">
                <a:gsLst>
                  <a:gs pos="0">
                    <a:schemeClr val="accent3">
                      <a:tint val="96000"/>
                      <a:lumMod val="100000"/>
                    </a:schemeClr>
                  </a:gs>
                  <a:gs pos="78000">
                    <a:schemeClr val="accent3">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5-FAD6-4207-85F7-44186AC77CB5}"/>
              </c:ext>
            </c:extLst>
          </c:dPt>
          <c:dPt>
            <c:idx val="3"/>
            <c:bubble3D val="0"/>
            <c:spPr>
              <a:gradFill rotWithShape="1">
                <a:gsLst>
                  <a:gs pos="0">
                    <a:schemeClr val="accent4">
                      <a:tint val="96000"/>
                      <a:lumMod val="100000"/>
                    </a:schemeClr>
                  </a:gs>
                  <a:gs pos="78000">
                    <a:schemeClr val="accent4">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7-FAD6-4207-85F7-44186AC77CB5}"/>
              </c:ext>
            </c:extLst>
          </c:dPt>
          <c:dPt>
            <c:idx val="4"/>
            <c:bubble3D val="0"/>
            <c:spPr>
              <a:gradFill rotWithShape="1">
                <a:gsLst>
                  <a:gs pos="0">
                    <a:schemeClr val="accent5">
                      <a:tint val="96000"/>
                      <a:lumMod val="100000"/>
                    </a:schemeClr>
                  </a:gs>
                  <a:gs pos="78000">
                    <a:schemeClr val="accent5">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9-FAD6-4207-85F7-44186AC77CB5}"/>
              </c:ext>
            </c:extLst>
          </c:dPt>
          <c:dPt>
            <c:idx val="5"/>
            <c:bubble3D val="0"/>
            <c:spPr>
              <a:gradFill rotWithShape="1">
                <a:gsLst>
                  <a:gs pos="0">
                    <a:schemeClr val="accent6">
                      <a:tint val="96000"/>
                      <a:lumMod val="100000"/>
                    </a:schemeClr>
                  </a:gs>
                  <a:gs pos="78000">
                    <a:schemeClr val="accent6">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B-FAD6-4207-85F7-44186AC77CB5}"/>
              </c:ext>
            </c:extLst>
          </c:dPt>
          <c:dPt>
            <c:idx val="6"/>
            <c:bubble3D val="0"/>
            <c:spPr>
              <a:gradFill rotWithShape="1">
                <a:gsLst>
                  <a:gs pos="0">
                    <a:schemeClr val="accent1">
                      <a:lumMod val="60000"/>
                      <a:tint val="96000"/>
                      <a:lumMod val="100000"/>
                    </a:schemeClr>
                  </a:gs>
                  <a:gs pos="78000">
                    <a:schemeClr val="accent1">
                      <a:lumMod val="6000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D-FAD6-4207-85F7-44186AC77CB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Sheet1!$A$2:$A$8</c:f>
              <c:strCache>
                <c:ptCount val="7"/>
                <c:pt idx="0">
                  <c:v>Euro. American</c:v>
                </c:pt>
                <c:pt idx="1">
                  <c:v>Afric. American</c:v>
                </c:pt>
                <c:pt idx="2">
                  <c:v>Asian/P.I</c:v>
                </c:pt>
                <c:pt idx="3">
                  <c:v>Hispanic/Latino</c:v>
                </c:pt>
                <c:pt idx="4">
                  <c:v>Biracial</c:v>
                </c:pt>
                <c:pt idx="5">
                  <c:v>Middle East/Arab</c:v>
                </c:pt>
                <c:pt idx="6">
                  <c:v>Other</c:v>
                </c:pt>
              </c:strCache>
            </c:strRef>
          </c:cat>
          <c:val>
            <c:numRef>
              <c:f>Sheet1!$B$2:$B$8</c:f>
              <c:numCache>
                <c:formatCode>General</c:formatCode>
                <c:ptCount val="7"/>
                <c:pt idx="0">
                  <c:v>35.5</c:v>
                </c:pt>
                <c:pt idx="1">
                  <c:v>21.8</c:v>
                </c:pt>
                <c:pt idx="2">
                  <c:v>10.9</c:v>
                </c:pt>
                <c:pt idx="3">
                  <c:v>22.7</c:v>
                </c:pt>
                <c:pt idx="4">
                  <c:v>5.5</c:v>
                </c:pt>
                <c:pt idx="5">
                  <c:v>0.9</c:v>
                </c:pt>
                <c:pt idx="6">
                  <c:v>2.7</c:v>
                </c:pt>
              </c:numCache>
            </c:numRef>
          </c:val>
          <c:extLst>
            <c:ext xmlns:c16="http://schemas.microsoft.com/office/drawing/2014/chart" uri="{C3380CC4-5D6E-409C-BE32-E72D297353CC}">
              <c16:uniqueId val="{0000000E-FAD6-4207-85F7-44186AC77CB5}"/>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88040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2917825" y="522288"/>
            <a:ext cx="3475038" cy="260667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a:spLocks noGrp="1"/>
          </p:cNvSpPr>
          <p:nvPr>
            <p:ph type="body" idx="1"/>
          </p:nvPr>
        </p:nvSpPr>
        <p:spPr>
          <a:xfrm>
            <a:off x="930912" y="3303548"/>
            <a:ext cx="7447279" cy="1841492"/>
          </a:xfrm>
          <a:prstGeom prst="rect">
            <a:avLst/>
          </a:prstGeom>
        </p:spPr>
        <p:txBody>
          <a:bodyPr lIns="92915" tIns="92915" rIns="92915" bIns="92915" anchor="t" anchorCtr="0">
            <a:spAutoFit/>
          </a:bodyPr>
          <a:lstStyle/>
          <a:p>
            <a:pPr marL="929305" lvl="1" indent="-322675">
              <a:buClr>
                <a:srgbClr val="000000"/>
              </a:buClr>
              <a:buSzPct val="127272"/>
              <a:buFont typeface="Courier New"/>
              <a:buChar char="o"/>
            </a:pPr>
            <a:r>
              <a:rPr sz="1100"/>
              <a:t>
</a:t>
            </a:r>
          </a:p>
          <a:p>
            <a:endParaRPr/>
          </a:p>
          <a:p>
            <a:endParaRPr/>
          </a:p>
          <a:p>
            <a:endParaRPr/>
          </a:p>
          <a:p>
            <a:endParaRPr/>
          </a:p>
          <a:p>
            <a:endParaRPr/>
          </a:p>
          <a:p>
            <a:endParaRPr/>
          </a:p>
          <a:p>
            <a:endParaRPr/>
          </a:p>
        </p:txBody>
      </p:sp>
    </p:spTree>
    <p:extLst>
      <p:ext uri="{BB962C8B-B14F-4D97-AF65-F5344CB8AC3E}">
        <p14:creationId xmlns:p14="http://schemas.microsoft.com/office/powerpoint/2010/main" val="375044365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p:cNvSpPr>
          <p:nvPr>
            <p:ph type="body" idx="1"/>
          </p:nvPr>
        </p:nvSpPr>
        <p:spPr>
          <a:xfrm>
            <a:off x="930912" y="4681128"/>
            <a:ext cx="7447279" cy="374517"/>
          </a:xfrm>
          <a:prstGeom prst="rect">
            <a:avLst/>
          </a:prstGeom>
        </p:spPr>
        <p:txBody>
          <a:bodyPr lIns="92915" tIns="92915" rIns="92915" bIns="92915" anchor="ctr" anchorCtr="0">
            <a:spAutoFit/>
          </a:bodyPr>
          <a:lstStyle/>
          <a:p>
            <a:endParaRPr dirty="0"/>
          </a:p>
        </p:txBody>
      </p:sp>
      <p:sp>
        <p:nvSpPr>
          <p:cNvPr id="101" name="Shape 101"/>
          <p:cNvSpPr>
            <a:spLocks noGrp="1" noRot="1" noChangeAspect="1"/>
          </p:cNvSpPr>
          <p:nvPr>
            <p:ph type="sldImg" idx="2"/>
          </p:nvPr>
        </p:nvSpPr>
        <p:spPr>
          <a:xfrm>
            <a:off x="2917825" y="522288"/>
            <a:ext cx="3475038" cy="260667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5134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33864" y="-33870"/>
            <a:ext cx="36679216" cy="27499740"/>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4522382" y="9618136"/>
            <a:ext cx="23306876" cy="6585208"/>
          </a:xfrm>
        </p:spPr>
        <p:txBody>
          <a:bodyPr anchor="b">
            <a:noAutofit/>
          </a:bodyPr>
          <a:lstStyle>
            <a:lvl1pPr algn="r">
              <a:defRPr sz="21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4522382" y="16203338"/>
            <a:ext cx="23306876" cy="4387596"/>
          </a:xfrm>
        </p:spPr>
        <p:txBody>
          <a:bodyPr anchor="t"/>
          <a:lstStyle>
            <a:lvl1pPr marL="0" indent="0" algn="r">
              <a:buNone/>
              <a:defRPr>
                <a:solidFill>
                  <a:schemeClr val="tx1">
                    <a:lumMod val="50000"/>
                    <a:lumOff val="50000"/>
                  </a:schemeClr>
                </a:solidFill>
              </a:defRPr>
            </a:lvl1pPr>
            <a:lvl2pPr marL="1828800" indent="0" algn="ctr">
              <a:buNone/>
              <a:defRPr>
                <a:solidFill>
                  <a:schemeClr val="tx1">
                    <a:tint val="75000"/>
                  </a:schemeClr>
                </a:solidFill>
              </a:defRPr>
            </a:lvl2pPr>
            <a:lvl3pPr marL="3657600" indent="0" algn="ctr">
              <a:buNone/>
              <a:defRPr>
                <a:solidFill>
                  <a:schemeClr val="tx1">
                    <a:tint val="75000"/>
                  </a:schemeClr>
                </a:solidFill>
              </a:defRPr>
            </a:lvl3pPr>
            <a:lvl4pPr marL="5486400" indent="0" algn="ctr">
              <a:buNone/>
              <a:defRPr>
                <a:solidFill>
                  <a:schemeClr val="tx1">
                    <a:tint val="75000"/>
                  </a:schemeClr>
                </a:solidFill>
              </a:defRPr>
            </a:lvl4pPr>
            <a:lvl5pPr marL="7315200" indent="0" algn="ctr">
              <a:buNone/>
              <a:defRPr>
                <a:solidFill>
                  <a:schemeClr val="tx1">
                    <a:tint val="75000"/>
                  </a:schemeClr>
                </a:solidFill>
              </a:defRPr>
            </a:lvl5pPr>
            <a:lvl6pPr marL="9144000" indent="0" algn="ctr">
              <a:buNone/>
              <a:defRPr>
                <a:solidFill>
                  <a:schemeClr val="tx1">
                    <a:tint val="75000"/>
                  </a:schemeClr>
                </a:solidFill>
              </a:defRPr>
            </a:lvl6pPr>
            <a:lvl7pPr marL="10972800" indent="0" algn="ctr">
              <a:buNone/>
              <a:defRPr>
                <a:solidFill>
                  <a:schemeClr val="tx1">
                    <a:tint val="75000"/>
                  </a:schemeClr>
                </a:solidFill>
              </a:defRPr>
            </a:lvl7pPr>
            <a:lvl8pPr marL="12801600" indent="0" algn="ctr">
              <a:buNone/>
              <a:defRPr>
                <a:solidFill>
                  <a:schemeClr val="tx1">
                    <a:tint val="75000"/>
                  </a:schemeClr>
                </a:solidFill>
              </a:defRPr>
            </a:lvl8pPr>
            <a:lvl9pPr marL="146304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3922910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2438400"/>
            <a:ext cx="25390856" cy="13614400"/>
          </a:xfrm>
        </p:spPr>
        <p:txBody>
          <a:bodyPr anchor="ctr">
            <a:normAutofit/>
          </a:bodyPr>
          <a:lstStyle>
            <a:lvl1pPr algn="l">
              <a:defRPr sz="17600" b="0" cap="none"/>
            </a:lvl1pPr>
          </a:lstStyle>
          <a:p>
            <a:r>
              <a:rPr lang="en-US"/>
              <a:t>Click to edit Master title style</a:t>
            </a:r>
            <a:endParaRPr lang="en-US" dirty="0"/>
          </a:p>
        </p:txBody>
      </p:sp>
      <p:sp>
        <p:nvSpPr>
          <p:cNvPr id="3" name="Text Placeholder 2"/>
          <p:cNvSpPr>
            <a:spLocks noGrp="1"/>
          </p:cNvSpPr>
          <p:nvPr>
            <p:ph type="body" idx="1"/>
          </p:nvPr>
        </p:nvSpPr>
        <p:spPr>
          <a:xfrm>
            <a:off x="2438400" y="17881600"/>
            <a:ext cx="25390856" cy="6283848"/>
          </a:xfrm>
        </p:spPr>
        <p:txBody>
          <a:bodyPr anchor="ctr">
            <a:normAutofit/>
          </a:bodyPr>
          <a:lstStyle>
            <a:lvl1pPr marL="0" indent="0" algn="l">
              <a:buNone/>
              <a:defRPr sz="7200">
                <a:solidFill>
                  <a:schemeClr val="tx1">
                    <a:lumMod val="75000"/>
                    <a:lumOff val="25000"/>
                  </a:schemeClr>
                </a:solidFill>
              </a:defRPr>
            </a:lvl1pPr>
            <a:lvl2pPr marL="1828800" indent="0">
              <a:buNone/>
              <a:defRPr sz="7200">
                <a:solidFill>
                  <a:schemeClr val="tx1">
                    <a:tint val="75000"/>
                  </a:schemeClr>
                </a:solidFill>
              </a:defRPr>
            </a:lvl2pPr>
            <a:lvl3pPr marL="3657600" indent="0">
              <a:buNone/>
              <a:defRPr sz="6400">
                <a:solidFill>
                  <a:schemeClr val="tx1">
                    <a:tint val="75000"/>
                  </a:schemeClr>
                </a:solidFill>
              </a:defRPr>
            </a:lvl3pPr>
            <a:lvl4pPr marL="5486400" indent="0">
              <a:buNone/>
              <a:defRPr sz="5600">
                <a:solidFill>
                  <a:schemeClr val="tx1">
                    <a:tint val="75000"/>
                  </a:schemeClr>
                </a:solidFill>
              </a:defRPr>
            </a:lvl4pPr>
            <a:lvl5pPr marL="7315200" indent="0">
              <a:buNone/>
              <a:defRPr sz="5600">
                <a:solidFill>
                  <a:schemeClr val="tx1">
                    <a:tint val="75000"/>
                  </a:schemeClr>
                </a:solidFill>
              </a:defRPr>
            </a:lvl5pPr>
            <a:lvl6pPr marL="9144000" indent="0">
              <a:buNone/>
              <a:defRPr sz="5600">
                <a:solidFill>
                  <a:schemeClr val="tx1">
                    <a:tint val="75000"/>
                  </a:schemeClr>
                </a:solidFill>
              </a:defRPr>
            </a:lvl6pPr>
            <a:lvl7pPr marL="10972800" indent="0">
              <a:buNone/>
              <a:defRPr sz="5600">
                <a:solidFill>
                  <a:schemeClr val="tx1">
                    <a:tint val="75000"/>
                  </a:schemeClr>
                </a:solidFill>
              </a:defRPr>
            </a:lvl7pPr>
            <a:lvl8pPr marL="12801600" indent="0">
              <a:buNone/>
              <a:defRPr sz="5600">
                <a:solidFill>
                  <a:schemeClr val="tx1">
                    <a:tint val="75000"/>
                  </a:schemeClr>
                </a:solidFill>
              </a:defRPr>
            </a:lvl8pPr>
            <a:lvl9pPr marL="14630400" indent="0">
              <a:buNone/>
              <a:defRPr sz="5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1760480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99540" y="2438400"/>
            <a:ext cx="24288728" cy="12090400"/>
          </a:xfrm>
        </p:spPr>
        <p:txBody>
          <a:bodyPr anchor="ctr">
            <a:normAutofit/>
          </a:bodyPr>
          <a:lstStyle>
            <a:lvl1pPr algn="l">
              <a:defRPr sz="176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4404296" y="14528800"/>
            <a:ext cx="21679216" cy="1524000"/>
          </a:xfrm>
        </p:spPr>
        <p:txBody>
          <a:bodyPr anchor="ctr">
            <a:noAutofit/>
          </a:bodyPr>
          <a:lstStyle>
            <a:lvl1pPr marL="0" indent="0">
              <a:buFontTx/>
              <a:buNone/>
              <a:defRPr sz="6400">
                <a:solidFill>
                  <a:schemeClr val="tx1">
                    <a:lumMod val="50000"/>
                    <a:lumOff val="50000"/>
                  </a:schemeClr>
                </a:solidFill>
              </a:defRPr>
            </a:lvl1pPr>
            <a:lvl2pPr marL="1828800" indent="0">
              <a:buFontTx/>
              <a:buNone/>
              <a:defRPr/>
            </a:lvl2pPr>
            <a:lvl3pPr marL="3657600" indent="0">
              <a:buFontTx/>
              <a:buNone/>
              <a:defRPr/>
            </a:lvl3pPr>
            <a:lvl4pPr marL="5486400" indent="0">
              <a:buFontTx/>
              <a:buNone/>
              <a:defRPr/>
            </a:lvl4pPr>
            <a:lvl5pPr marL="7315200" indent="0">
              <a:buFontTx/>
              <a:buNone/>
              <a:defRPr/>
            </a:lvl5pPr>
          </a:lstStyle>
          <a:p>
            <a:pPr lvl="0"/>
            <a:r>
              <a:rPr lang="en-US"/>
              <a:t>Click to edit Master text styles</a:t>
            </a:r>
          </a:p>
        </p:txBody>
      </p:sp>
      <p:sp>
        <p:nvSpPr>
          <p:cNvPr id="3" name="Text Placeholder 2"/>
          <p:cNvSpPr>
            <a:spLocks noGrp="1"/>
          </p:cNvSpPr>
          <p:nvPr>
            <p:ph type="body" idx="1"/>
          </p:nvPr>
        </p:nvSpPr>
        <p:spPr>
          <a:xfrm>
            <a:off x="2438394" y="17881600"/>
            <a:ext cx="25390860" cy="6283848"/>
          </a:xfrm>
        </p:spPr>
        <p:txBody>
          <a:bodyPr anchor="ctr">
            <a:normAutofit/>
          </a:bodyPr>
          <a:lstStyle>
            <a:lvl1pPr marL="0" indent="0" algn="l">
              <a:buNone/>
              <a:defRPr sz="7200">
                <a:solidFill>
                  <a:schemeClr val="tx1">
                    <a:lumMod val="75000"/>
                    <a:lumOff val="25000"/>
                  </a:schemeClr>
                </a:solidFill>
              </a:defRPr>
            </a:lvl1pPr>
            <a:lvl2pPr marL="1828800" indent="0">
              <a:buNone/>
              <a:defRPr sz="7200">
                <a:solidFill>
                  <a:schemeClr val="tx1">
                    <a:tint val="75000"/>
                  </a:schemeClr>
                </a:solidFill>
              </a:defRPr>
            </a:lvl2pPr>
            <a:lvl3pPr marL="3657600" indent="0">
              <a:buNone/>
              <a:defRPr sz="6400">
                <a:solidFill>
                  <a:schemeClr val="tx1">
                    <a:tint val="75000"/>
                  </a:schemeClr>
                </a:solidFill>
              </a:defRPr>
            </a:lvl3pPr>
            <a:lvl4pPr marL="5486400" indent="0">
              <a:buNone/>
              <a:defRPr sz="5600">
                <a:solidFill>
                  <a:schemeClr val="tx1">
                    <a:tint val="75000"/>
                  </a:schemeClr>
                </a:solidFill>
              </a:defRPr>
            </a:lvl4pPr>
            <a:lvl5pPr marL="7315200" indent="0">
              <a:buNone/>
              <a:defRPr sz="5600">
                <a:solidFill>
                  <a:schemeClr val="tx1">
                    <a:tint val="75000"/>
                  </a:schemeClr>
                </a:solidFill>
              </a:defRPr>
            </a:lvl5pPr>
            <a:lvl6pPr marL="9144000" indent="0">
              <a:buNone/>
              <a:defRPr sz="5600">
                <a:solidFill>
                  <a:schemeClr val="tx1">
                    <a:tint val="75000"/>
                  </a:schemeClr>
                </a:solidFill>
              </a:defRPr>
            </a:lvl6pPr>
            <a:lvl7pPr marL="10972800" indent="0">
              <a:buNone/>
              <a:defRPr sz="5600">
                <a:solidFill>
                  <a:schemeClr val="tx1">
                    <a:tint val="75000"/>
                  </a:schemeClr>
                </a:solidFill>
              </a:defRPr>
            </a:lvl7pPr>
            <a:lvl8pPr marL="12801600" indent="0">
              <a:buNone/>
              <a:defRPr sz="5600">
                <a:solidFill>
                  <a:schemeClr val="tx1">
                    <a:tint val="75000"/>
                  </a:schemeClr>
                </a:solidFill>
              </a:defRPr>
            </a:lvl8pPr>
            <a:lvl9pPr marL="14630400" indent="0">
              <a:buNone/>
              <a:defRPr sz="5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sp>
        <p:nvSpPr>
          <p:cNvPr id="24" name="TextBox 23"/>
          <p:cNvSpPr txBox="1"/>
          <p:nvPr/>
        </p:nvSpPr>
        <p:spPr>
          <a:xfrm>
            <a:off x="1930846" y="3161512"/>
            <a:ext cx="1829276" cy="2339104"/>
          </a:xfrm>
          <a:prstGeom prst="rect">
            <a:avLst/>
          </a:prstGeom>
        </p:spPr>
        <p:txBody>
          <a:bodyPr vert="horz" lIns="365760" tIns="182880" rIns="365760" bIns="182880" rtlCol="0" anchor="ctr">
            <a:noAutofit/>
          </a:bodyPr>
          <a:lstStyle/>
          <a:p>
            <a:pPr lvl="0"/>
            <a:r>
              <a:rPr lang="en-US" sz="32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26990798" y="11546224"/>
            <a:ext cx="1829276" cy="2339104"/>
          </a:xfrm>
          <a:prstGeom prst="rect">
            <a:avLst/>
          </a:prstGeom>
        </p:spPr>
        <p:txBody>
          <a:bodyPr vert="horz" lIns="365760" tIns="182880" rIns="365760" bIns="182880" rtlCol="0" anchor="ctr">
            <a:noAutofit/>
          </a:bodyPr>
          <a:lstStyle/>
          <a:p>
            <a:pPr lvl="0"/>
            <a:r>
              <a:rPr lang="en-US" sz="32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49504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438394" y="7727952"/>
            <a:ext cx="25390860" cy="10381840"/>
          </a:xfrm>
        </p:spPr>
        <p:txBody>
          <a:bodyPr anchor="b">
            <a:normAutofit/>
          </a:bodyPr>
          <a:lstStyle>
            <a:lvl1pPr algn="l">
              <a:defRPr sz="17600" b="0" cap="none"/>
            </a:lvl1pPr>
          </a:lstStyle>
          <a:p>
            <a:r>
              <a:rPr lang="en-US"/>
              <a:t>Click to edit Master title style</a:t>
            </a:r>
            <a:endParaRPr lang="en-US" dirty="0"/>
          </a:p>
        </p:txBody>
      </p:sp>
      <p:sp>
        <p:nvSpPr>
          <p:cNvPr id="3" name="Text Placeholder 2"/>
          <p:cNvSpPr>
            <a:spLocks noGrp="1"/>
          </p:cNvSpPr>
          <p:nvPr>
            <p:ph type="body" idx="1"/>
          </p:nvPr>
        </p:nvSpPr>
        <p:spPr>
          <a:xfrm>
            <a:off x="2438394" y="18109792"/>
            <a:ext cx="25390860" cy="6055656"/>
          </a:xfrm>
        </p:spPr>
        <p:txBody>
          <a:bodyPr anchor="t">
            <a:normAutofit/>
          </a:bodyPr>
          <a:lstStyle>
            <a:lvl1pPr marL="0" indent="0" algn="l">
              <a:buNone/>
              <a:defRPr sz="7200">
                <a:solidFill>
                  <a:schemeClr val="tx1">
                    <a:lumMod val="75000"/>
                    <a:lumOff val="25000"/>
                  </a:schemeClr>
                </a:solidFill>
              </a:defRPr>
            </a:lvl1pPr>
            <a:lvl2pPr marL="1828800" indent="0">
              <a:buNone/>
              <a:defRPr sz="7200">
                <a:solidFill>
                  <a:schemeClr val="tx1">
                    <a:tint val="75000"/>
                  </a:schemeClr>
                </a:solidFill>
              </a:defRPr>
            </a:lvl2pPr>
            <a:lvl3pPr marL="3657600" indent="0">
              <a:buNone/>
              <a:defRPr sz="6400">
                <a:solidFill>
                  <a:schemeClr val="tx1">
                    <a:tint val="75000"/>
                  </a:schemeClr>
                </a:solidFill>
              </a:defRPr>
            </a:lvl3pPr>
            <a:lvl4pPr marL="5486400" indent="0">
              <a:buNone/>
              <a:defRPr sz="5600">
                <a:solidFill>
                  <a:schemeClr val="tx1">
                    <a:tint val="75000"/>
                  </a:schemeClr>
                </a:solidFill>
              </a:defRPr>
            </a:lvl4pPr>
            <a:lvl5pPr marL="7315200" indent="0">
              <a:buNone/>
              <a:defRPr sz="5600">
                <a:solidFill>
                  <a:schemeClr val="tx1">
                    <a:tint val="75000"/>
                  </a:schemeClr>
                </a:solidFill>
              </a:defRPr>
            </a:lvl5pPr>
            <a:lvl6pPr marL="9144000" indent="0">
              <a:buNone/>
              <a:defRPr sz="5600">
                <a:solidFill>
                  <a:schemeClr val="tx1">
                    <a:tint val="75000"/>
                  </a:schemeClr>
                </a:solidFill>
              </a:defRPr>
            </a:lvl6pPr>
            <a:lvl7pPr marL="10972800" indent="0">
              <a:buNone/>
              <a:defRPr sz="5600">
                <a:solidFill>
                  <a:schemeClr val="tx1">
                    <a:tint val="75000"/>
                  </a:schemeClr>
                </a:solidFill>
              </a:defRPr>
            </a:lvl7pPr>
            <a:lvl8pPr marL="12801600" indent="0">
              <a:buNone/>
              <a:defRPr sz="5600">
                <a:solidFill>
                  <a:schemeClr val="tx1">
                    <a:tint val="75000"/>
                  </a:schemeClr>
                </a:solidFill>
              </a:defRPr>
            </a:lvl8pPr>
            <a:lvl9pPr marL="14630400" indent="0">
              <a:buNone/>
              <a:defRPr sz="5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42780081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3099540" y="2438400"/>
            <a:ext cx="24288728" cy="12090400"/>
          </a:xfrm>
        </p:spPr>
        <p:txBody>
          <a:bodyPr anchor="ctr">
            <a:normAutofit/>
          </a:bodyPr>
          <a:lstStyle>
            <a:lvl1pPr algn="l">
              <a:defRPr sz="176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2438388" y="16052800"/>
            <a:ext cx="25390864" cy="2056992"/>
          </a:xfrm>
        </p:spPr>
        <p:txBody>
          <a:bodyPr anchor="b">
            <a:noAutofit/>
          </a:bodyPr>
          <a:lstStyle>
            <a:lvl1pPr marL="0" indent="0">
              <a:buFontTx/>
              <a:buNone/>
              <a:defRPr sz="9600">
                <a:solidFill>
                  <a:schemeClr val="tx1">
                    <a:lumMod val="75000"/>
                    <a:lumOff val="25000"/>
                  </a:schemeClr>
                </a:solidFill>
              </a:defRPr>
            </a:lvl1pPr>
            <a:lvl2pPr marL="1828800" indent="0">
              <a:buFontTx/>
              <a:buNone/>
              <a:defRPr/>
            </a:lvl2pPr>
            <a:lvl3pPr marL="3657600" indent="0">
              <a:buFontTx/>
              <a:buNone/>
              <a:defRPr/>
            </a:lvl3pPr>
            <a:lvl4pPr marL="5486400" indent="0">
              <a:buFontTx/>
              <a:buNone/>
              <a:defRPr/>
            </a:lvl4pPr>
            <a:lvl5pPr marL="7315200" indent="0">
              <a:buFontTx/>
              <a:buNone/>
              <a:defRPr/>
            </a:lvl5pPr>
          </a:lstStyle>
          <a:p>
            <a:pPr lvl="0"/>
            <a:r>
              <a:rPr lang="en-US"/>
              <a:t>Click to edit Master text styles</a:t>
            </a:r>
          </a:p>
        </p:txBody>
      </p:sp>
      <p:sp>
        <p:nvSpPr>
          <p:cNvPr id="3" name="Text Placeholder 2"/>
          <p:cNvSpPr>
            <a:spLocks noGrp="1"/>
          </p:cNvSpPr>
          <p:nvPr>
            <p:ph type="body" idx="1"/>
          </p:nvPr>
        </p:nvSpPr>
        <p:spPr>
          <a:xfrm>
            <a:off x="2438394" y="18109792"/>
            <a:ext cx="25390860" cy="6055656"/>
          </a:xfrm>
        </p:spPr>
        <p:txBody>
          <a:bodyPr anchor="t">
            <a:normAutofit/>
          </a:bodyPr>
          <a:lstStyle>
            <a:lvl1pPr marL="0" indent="0" algn="l">
              <a:buNone/>
              <a:defRPr sz="7200">
                <a:solidFill>
                  <a:schemeClr val="tx1">
                    <a:lumMod val="50000"/>
                    <a:lumOff val="50000"/>
                  </a:schemeClr>
                </a:solidFill>
              </a:defRPr>
            </a:lvl1pPr>
            <a:lvl2pPr marL="1828800" indent="0">
              <a:buNone/>
              <a:defRPr sz="7200">
                <a:solidFill>
                  <a:schemeClr val="tx1">
                    <a:tint val="75000"/>
                  </a:schemeClr>
                </a:solidFill>
              </a:defRPr>
            </a:lvl2pPr>
            <a:lvl3pPr marL="3657600" indent="0">
              <a:buNone/>
              <a:defRPr sz="6400">
                <a:solidFill>
                  <a:schemeClr val="tx1">
                    <a:tint val="75000"/>
                  </a:schemeClr>
                </a:solidFill>
              </a:defRPr>
            </a:lvl3pPr>
            <a:lvl4pPr marL="5486400" indent="0">
              <a:buNone/>
              <a:defRPr sz="5600">
                <a:solidFill>
                  <a:schemeClr val="tx1">
                    <a:tint val="75000"/>
                  </a:schemeClr>
                </a:solidFill>
              </a:defRPr>
            </a:lvl4pPr>
            <a:lvl5pPr marL="7315200" indent="0">
              <a:buNone/>
              <a:defRPr sz="5600">
                <a:solidFill>
                  <a:schemeClr val="tx1">
                    <a:tint val="75000"/>
                  </a:schemeClr>
                </a:solidFill>
              </a:defRPr>
            </a:lvl5pPr>
            <a:lvl6pPr marL="9144000" indent="0">
              <a:buNone/>
              <a:defRPr sz="5600">
                <a:solidFill>
                  <a:schemeClr val="tx1">
                    <a:tint val="75000"/>
                  </a:schemeClr>
                </a:solidFill>
              </a:defRPr>
            </a:lvl6pPr>
            <a:lvl7pPr marL="10972800" indent="0">
              <a:buNone/>
              <a:defRPr sz="5600">
                <a:solidFill>
                  <a:schemeClr val="tx1">
                    <a:tint val="75000"/>
                  </a:schemeClr>
                </a:solidFill>
              </a:defRPr>
            </a:lvl7pPr>
            <a:lvl8pPr marL="12801600" indent="0">
              <a:buNone/>
              <a:defRPr sz="5600">
                <a:solidFill>
                  <a:schemeClr val="tx1">
                    <a:tint val="75000"/>
                  </a:schemeClr>
                </a:solidFill>
              </a:defRPr>
            </a:lvl8pPr>
            <a:lvl9pPr marL="14630400" indent="0">
              <a:buNone/>
              <a:defRPr sz="5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sp>
        <p:nvSpPr>
          <p:cNvPr id="24" name="TextBox 23"/>
          <p:cNvSpPr txBox="1"/>
          <p:nvPr/>
        </p:nvSpPr>
        <p:spPr>
          <a:xfrm>
            <a:off x="1930846" y="3161512"/>
            <a:ext cx="1829276" cy="2339104"/>
          </a:xfrm>
          <a:prstGeom prst="rect">
            <a:avLst/>
          </a:prstGeom>
        </p:spPr>
        <p:txBody>
          <a:bodyPr vert="horz" lIns="365760" tIns="182880" rIns="365760" bIns="182880" rtlCol="0" anchor="ctr">
            <a:noAutofit/>
          </a:bodyPr>
          <a:lstStyle/>
          <a:p>
            <a:pPr lvl="0"/>
            <a:r>
              <a:rPr lang="en-US" sz="32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26990798" y="11546224"/>
            <a:ext cx="1829276" cy="2339104"/>
          </a:xfrm>
          <a:prstGeom prst="rect">
            <a:avLst/>
          </a:prstGeom>
        </p:spPr>
        <p:txBody>
          <a:bodyPr vert="horz" lIns="365760" tIns="182880" rIns="365760" bIns="182880" rtlCol="0" anchor="ctr">
            <a:noAutofit/>
          </a:bodyPr>
          <a:lstStyle/>
          <a:p>
            <a:pPr lvl="0"/>
            <a:r>
              <a:rPr lang="en-US" sz="32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218917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463394" y="2438400"/>
            <a:ext cx="25365860" cy="12090400"/>
          </a:xfrm>
        </p:spPr>
        <p:txBody>
          <a:bodyPr anchor="ctr">
            <a:normAutofit/>
          </a:bodyPr>
          <a:lstStyle>
            <a:lvl1pPr algn="l">
              <a:defRPr sz="176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2438388" y="16052800"/>
            <a:ext cx="25390864" cy="2056992"/>
          </a:xfrm>
        </p:spPr>
        <p:txBody>
          <a:bodyPr anchor="b">
            <a:noAutofit/>
          </a:bodyPr>
          <a:lstStyle>
            <a:lvl1pPr marL="0" indent="0">
              <a:buFontTx/>
              <a:buNone/>
              <a:defRPr sz="9600">
                <a:solidFill>
                  <a:schemeClr val="accent1"/>
                </a:solidFill>
              </a:defRPr>
            </a:lvl1pPr>
            <a:lvl2pPr marL="1828800" indent="0">
              <a:buFontTx/>
              <a:buNone/>
              <a:defRPr/>
            </a:lvl2pPr>
            <a:lvl3pPr marL="3657600" indent="0">
              <a:buFontTx/>
              <a:buNone/>
              <a:defRPr/>
            </a:lvl3pPr>
            <a:lvl4pPr marL="5486400" indent="0">
              <a:buFontTx/>
              <a:buNone/>
              <a:defRPr/>
            </a:lvl4pPr>
            <a:lvl5pPr marL="7315200" indent="0">
              <a:buFontTx/>
              <a:buNone/>
              <a:defRPr/>
            </a:lvl5pPr>
          </a:lstStyle>
          <a:p>
            <a:pPr lvl="0"/>
            <a:r>
              <a:rPr lang="en-US"/>
              <a:t>Click to edit Master text styles</a:t>
            </a:r>
          </a:p>
        </p:txBody>
      </p:sp>
      <p:sp>
        <p:nvSpPr>
          <p:cNvPr id="3" name="Text Placeholder 2"/>
          <p:cNvSpPr>
            <a:spLocks noGrp="1"/>
          </p:cNvSpPr>
          <p:nvPr>
            <p:ph type="body" idx="1"/>
          </p:nvPr>
        </p:nvSpPr>
        <p:spPr>
          <a:xfrm>
            <a:off x="2438394" y="18109792"/>
            <a:ext cx="25390860" cy="6055656"/>
          </a:xfrm>
        </p:spPr>
        <p:txBody>
          <a:bodyPr anchor="t">
            <a:normAutofit/>
          </a:bodyPr>
          <a:lstStyle>
            <a:lvl1pPr marL="0" indent="0" algn="l">
              <a:buNone/>
              <a:defRPr sz="7200">
                <a:solidFill>
                  <a:schemeClr val="tx1">
                    <a:lumMod val="50000"/>
                    <a:lumOff val="50000"/>
                  </a:schemeClr>
                </a:solidFill>
              </a:defRPr>
            </a:lvl1pPr>
            <a:lvl2pPr marL="1828800" indent="0">
              <a:buNone/>
              <a:defRPr sz="7200">
                <a:solidFill>
                  <a:schemeClr val="tx1">
                    <a:tint val="75000"/>
                  </a:schemeClr>
                </a:solidFill>
              </a:defRPr>
            </a:lvl2pPr>
            <a:lvl3pPr marL="3657600" indent="0">
              <a:buNone/>
              <a:defRPr sz="6400">
                <a:solidFill>
                  <a:schemeClr val="tx1">
                    <a:tint val="75000"/>
                  </a:schemeClr>
                </a:solidFill>
              </a:defRPr>
            </a:lvl3pPr>
            <a:lvl4pPr marL="5486400" indent="0">
              <a:buNone/>
              <a:defRPr sz="5600">
                <a:solidFill>
                  <a:schemeClr val="tx1">
                    <a:tint val="75000"/>
                  </a:schemeClr>
                </a:solidFill>
              </a:defRPr>
            </a:lvl4pPr>
            <a:lvl5pPr marL="7315200" indent="0">
              <a:buNone/>
              <a:defRPr sz="5600">
                <a:solidFill>
                  <a:schemeClr val="tx1">
                    <a:tint val="75000"/>
                  </a:schemeClr>
                </a:solidFill>
              </a:defRPr>
            </a:lvl5pPr>
            <a:lvl6pPr marL="9144000" indent="0">
              <a:buNone/>
              <a:defRPr sz="5600">
                <a:solidFill>
                  <a:schemeClr val="tx1">
                    <a:tint val="75000"/>
                  </a:schemeClr>
                </a:solidFill>
              </a:defRPr>
            </a:lvl6pPr>
            <a:lvl7pPr marL="10972800" indent="0">
              <a:buNone/>
              <a:defRPr sz="5600">
                <a:solidFill>
                  <a:schemeClr val="tx1">
                    <a:tint val="75000"/>
                  </a:schemeClr>
                </a:solidFill>
              </a:defRPr>
            </a:lvl7pPr>
            <a:lvl8pPr marL="12801600" indent="0">
              <a:buNone/>
              <a:defRPr sz="5600">
                <a:solidFill>
                  <a:schemeClr val="tx1">
                    <a:tint val="75000"/>
                  </a:schemeClr>
                </a:solidFill>
              </a:defRPr>
            </a:lvl8pPr>
            <a:lvl9pPr marL="14630400" indent="0">
              <a:buNone/>
              <a:defRPr sz="5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11468194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37143245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909248" y="2438402"/>
            <a:ext cx="3915248" cy="21005804"/>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438396" y="2438402"/>
            <a:ext cx="20780104" cy="2100580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2197552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2787496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38394" y="10803474"/>
            <a:ext cx="25390860" cy="7306324"/>
          </a:xfrm>
        </p:spPr>
        <p:txBody>
          <a:bodyPr anchor="b"/>
          <a:lstStyle>
            <a:lvl1pPr algn="l">
              <a:defRPr sz="16000" b="0" cap="none"/>
            </a:lvl1pPr>
          </a:lstStyle>
          <a:p>
            <a:r>
              <a:rPr lang="en-US"/>
              <a:t>Click to edit Master title style</a:t>
            </a:r>
            <a:endParaRPr lang="en-US" dirty="0"/>
          </a:p>
        </p:txBody>
      </p:sp>
      <p:sp>
        <p:nvSpPr>
          <p:cNvPr id="3" name="Text Placeholder 2"/>
          <p:cNvSpPr>
            <a:spLocks noGrp="1"/>
          </p:cNvSpPr>
          <p:nvPr>
            <p:ph type="body" idx="1"/>
          </p:nvPr>
        </p:nvSpPr>
        <p:spPr>
          <a:xfrm>
            <a:off x="2438394" y="18109792"/>
            <a:ext cx="25390860" cy="3441600"/>
          </a:xfrm>
        </p:spPr>
        <p:txBody>
          <a:bodyPr anchor="t"/>
          <a:lstStyle>
            <a:lvl1pPr marL="0" indent="0" algn="l">
              <a:buNone/>
              <a:defRPr sz="8000">
                <a:solidFill>
                  <a:schemeClr val="tx1">
                    <a:lumMod val="50000"/>
                    <a:lumOff val="50000"/>
                  </a:schemeClr>
                </a:solidFill>
              </a:defRPr>
            </a:lvl1pPr>
            <a:lvl2pPr marL="1828800" indent="0">
              <a:buNone/>
              <a:defRPr sz="7200">
                <a:solidFill>
                  <a:schemeClr val="tx1">
                    <a:tint val="75000"/>
                  </a:schemeClr>
                </a:solidFill>
              </a:defRPr>
            </a:lvl2pPr>
            <a:lvl3pPr marL="3657600" indent="0">
              <a:buNone/>
              <a:defRPr sz="6400">
                <a:solidFill>
                  <a:schemeClr val="tx1">
                    <a:tint val="75000"/>
                  </a:schemeClr>
                </a:solidFill>
              </a:defRPr>
            </a:lvl3pPr>
            <a:lvl4pPr marL="5486400" indent="0">
              <a:buNone/>
              <a:defRPr sz="5600">
                <a:solidFill>
                  <a:schemeClr val="tx1">
                    <a:tint val="75000"/>
                  </a:schemeClr>
                </a:solidFill>
              </a:defRPr>
            </a:lvl4pPr>
            <a:lvl5pPr marL="7315200" indent="0">
              <a:buNone/>
              <a:defRPr sz="5600">
                <a:solidFill>
                  <a:schemeClr val="tx1">
                    <a:tint val="75000"/>
                  </a:schemeClr>
                </a:solidFill>
              </a:defRPr>
            </a:lvl5pPr>
            <a:lvl6pPr marL="9144000" indent="0">
              <a:buNone/>
              <a:defRPr sz="5600">
                <a:solidFill>
                  <a:schemeClr val="tx1">
                    <a:tint val="75000"/>
                  </a:schemeClr>
                </a:solidFill>
              </a:defRPr>
            </a:lvl6pPr>
            <a:lvl7pPr marL="10972800" indent="0">
              <a:buNone/>
              <a:defRPr sz="5600">
                <a:solidFill>
                  <a:schemeClr val="tx1">
                    <a:tint val="75000"/>
                  </a:schemeClr>
                </a:solidFill>
              </a:defRPr>
            </a:lvl7pPr>
            <a:lvl8pPr marL="12801600" indent="0">
              <a:buNone/>
              <a:defRPr sz="5600">
                <a:solidFill>
                  <a:schemeClr val="tx1">
                    <a:tint val="75000"/>
                  </a:schemeClr>
                </a:solidFill>
              </a:defRPr>
            </a:lvl8pPr>
            <a:lvl9pPr marL="14630400" indent="0">
              <a:buNone/>
              <a:defRPr sz="5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2105210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438400"/>
            <a:ext cx="25390856" cy="52832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438402" y="8642356"/>
            <a:ext cx="12352436" cy="15523088"/>
          </a:xfrm>
        </p:spPr>
        <p:txBody>
          <a:bodyPr>
            <a:normAutofit/>
          </a:bodyPr>
          <a:lstStyle>
            <a:lvl1pPr>
              <a:defRPr sz="7200"/>
            </a:lvl1pPr>
            <a:lvl2pPr>
              <a:defRPr sz="6400"/>
            </a:lvl2pPr>
            <a:lvl3pPr>
              <a:defRPr sz="5600"/>
            </a:lvl3pPr>
            <a:lvl4pPr>
              <a:defRPr sz="4800"/>
            </a:lvl4pPr>
            <a:lvl5pPr>
              <a:defRPr sz="4800"/>
            </a:lvl5pPr>
            <a:lvl6pPr>
              <a:defRPr sz="4800"/>
            </a:lvl6pPr>
            <a:lvl7pPr>
              <a:defRPr sz="4800"/>
            </a:lvl7pPr>
            <a:lvl8pPr>
              <a:defRPr sz="4800"/>
            </a:lvl8pPr>
            <a:lvl9pPr>
              <a:defRPr sz="4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476816" y="8642362"/>
            <a:ext cx="12352440" cy="15523092"/>
          </a:xfrm>
        </p:spPr>
        <p:txBody>
          <a:bodyPr>
            <a:normAutofit/>
          </a:bodyPr>
          <a:lstStyle>
            <a:lvl1pPr>
              <a:defRPr sz="7200"/>
            </a:lvl1pPr>
            <a:lvl2pPr>
              <a:defRPr sz="6400"/>
            </a:lvl2pPr>
            <a:lvl3pPr>
              <a:defRPr sz="5600"/>
            </a:lvl3pPr>
            <a:lvl4pPr>
              <a:defRPr sz="4800"/>
            </a:lvl4pPr>
            <a:lvl5pPr>
              <a:defRPr sz="4800"/>
            </a:lvl5pPr>
            <a:lvl6pPr>
              <a:defRPr sz="4800"/>
            </a:lvl6pPr>
            <a:lvl7pPr>
              <a:defRPr sz="4800"/>
            </a:lvl7pPr>
            <a:lvl8pPr>
              <a:defRPr sz="4800"/>
            </a:lvl8pPr>
            <a:lvl9pPr>
              <a:defRPr sz="4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2007647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38398" y="2438400"/>
            <a:ext cx="25390852" cy="52832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2438396" y="8643932"/>
            <a:ext cx="12362688" cy="2305048"/>
          </a:xfrm>
        </p:spPr>
        <p:txBody>
          <a:bodyPr anchor="b">
            <a:noAutofit/>
          </a:bodyPr>
          <a:lstStyle>
            <a:lvl1pPr marL="0" indent="0">
              <a:buNone/>
              <a:defRPr sz="9600" b="0"/>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4" name="Content Placeholder 3"/>
          <p:cNvSpPr>
            <a:spLocks noGrp="1"/>
          </p:cNvSpPr>
          <p:nvPr>
            <p:ph sz="half" idx="2"/>
          </p:nvPr>
        </p:nvSpPr>
        <p:spPr>
          <a:xfrm>
            <a:off x="2438396" y="10948986"/>
            <a:ext cx="12362688" cy="1321646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466560" y="8643932"/>
            <a:ext cx="12362688" cy="2305048"/>
          </a:xfrm>
        </p:spPr>
        <p:txBody>
          <a:bodyPr anchor="b">
            <a:noAutofit/>
          </a:bodyPr>
          <a:lstStyle>
            <a:lvl1pPr marL="0" indent="0">
              <a:buNone/>
              <a:defRPr sz="9600" b="0"/>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6" name="Content Placeholder 5"/>
          <p:cNvSpPr>
            <a:spLocks noGrp="1"/>
          </p:cNvSpPr>
          <p:nvPr>
            <p:ph sz="quarter" idx="4"/>
          </p:nvPr>
        </p:nvSpPr>
        <p:spPr>
          <a:xfrm>
            <a:off x="15466560" y="10948986"/>
            <a:ext cx="12362688" cy="1321646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2423973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438396" y="2438400"/>
            <a:ext cx="25390856" cy="52832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1205856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981015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396" y="5994416"/>
            <a:ext cx="11160728" cy="5113864"/>
          </a:xfrm>
        </p:spPr>
        <p:txBody>
          <a:bodyPr anchor="b">
            <a:normAutofit/>
          </a:bodyPr>
          <a:lstStyle>
            <a:lvl1pPr>
              <a:defRPr sz="8000"/>
            </a:lvl1pPr>
          </a:lstStyle>
          <a:p>
            <a:r>
              <a:rPr lang="en-US"/>
              <a:t>Click to edit Master title style</a:t>
            </a:r>
            <a:endParaRPr lang="en-US" dirty="0"/>
          </a:p>
        </p:txBody>
      </p:sp>
      <p:sp>
        <p:nvSpPr>
          <p:cNvPr id="3" name="Content Placeholder 2"/>
          <p:cNvSpPr>
            <a:spLocks noGrp="1"/>
          </p:cNvSpPr>
          <p:nvPr>
            <p:ph idx="1"/>
          </p:nvPr>
        </p:nvSpPr>
        <p:spPr>
          <a:xfrm>
            <a:off x="14285102" y="2059702"/>
            <a:ext cx="13544148" cy="2210574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438396" y="11108278"/>
            <a:ext cx="11160728" cy="10337796"/>
          </a:xfrm>
        </p:spPr>
        <p:txBody>
          <a:bodyPr>
            <a:normAutofit/>
          </a:bodyPr>
          <a:lstStyle>
            <a:lvl1pPr marL="0" indent="0">
              <a:buNone/>
              <a:defRPr sz="5600"/>
            </a:lvl1pPr>
            <a:lvl2pPr marL="1371600" indent="0">
              <a:buNone/>
              <a:defRPr sz="4200"/>
            </a:lvl2pPr>
            <a:lvl3pPr marL="2743200" indent="0">
              <a:buNone/>
              <a:defRPr sz="3600"/>
            </a:lvl3pPr>
            <a:lvl4pPr marL="4114800" indent="0">
              <a:buNone/>
              <a:defRPr sz="3000"/>
            </a:lvl4pPr>
            <a:lvl5pPr marL="5486400" indent="0">
              <a:buNone/>
              <a:defRPr sz="3000"/>
            </a:lvl5pPr>
            <a:lvl6pPr marL="6858000" indent="0">
              <a:buNone/>
              <a:defRPr sz="3000"/>
            </a:lvl6pPr>
            <a:lvl7pPr marL="8229600" indent="0">
              <a:buNone/>
              <a:defRPr sz="3000"/>
            </a:lvl7pPr>
            <a:lvl8pPr marL="9601200" indent="0">
              <a:buNone/>
              <a:defRPr sz="3000"/>
            </a:lvl8pPr>
            <a:lvl9pPr marL="10972800" indent="0">
              <a:buNone/>
              <a:defRPr sz="3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1556743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396" y="19202400"/>
            <a:ext cx="25390856" cy="2266952"/>
          </a:xfrm>
        </p:spPr>
        <p:txBody>
          <a:bodyPr anchor="b">
            <a:normAutofit/>
          </a:bodyPr>
          <a:lstStyle>
            <a:lvl1pPr algn="l">
              <a:defRPr sz="9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438396" y="2438400"/>
            <a:ext cx="25390856" cy="15382872"/>
          </a:xfrm>
        </p:spPr>
        <p:txBody>
          <a:bodyPr anchor="t">
            <a:normAutofit/>
          </a:bodyPr>
          <a:lstStyle>
            <a:lvl1pPr marL="0" indent="0" algn="ctr">
              <a:buNone/>
              <a:defRPr sz="6400"/>
            </a:lvl1pPr>
            <a:lvl2pPr marL="1828800" indent="0">
              <a:buNone/>
              <a:defRPr sz="6400"/>
            </a:lvl2pPr>
            <a:lvl3pPr marL="3657600" indent="0">
              <a:buNone/>
              <a:defRPr sz="6400"/>
            </a:lvl3pPr>
            <a:lvl4pPr marL="5486400" indent="0">
              <a:buNone/>
              <a:defRPr sz="6400"/>
            </a:lvl4pPr>
            <a:lvl5pPr marL="7315200" indent="0">
              <a:buNone/>
              <a:defRPr sz="6400"/>
            </a:lvl5pPr>
            <a:lvl6pPr marL="9144000" indent="0">
              <a:buNone/>
              <a:defRPr sz="6400"/>
            </a:lvl6pPr>
            <a:lvl7pPr marL="10972800" indent="0">
              <a:buNone/>
              <a:defRPr sz="6400"/>
            </a:lvl7pPr>
            <a:lvl8pPr marL="12801600" indent="0">
              <a:buNone/>
              <a:defRPr sz="6400"/>
            </a:lvl8pPr>
            <a:lvl9pPr marL="14630400" indent="0">
              <a:buNone/>
              <a:defRPr sz="6400"/>
            </a:lvl9pPr>
          </a:lstStyle>
          <a:p>
            <a:r>
              <a:rPr lang="en-US" dirty="0"/>
              <a:t>Click icon to add picture</a:t>
            </a:r>
          </a:p>
        </p:txBody>
      </p:sp>
      <p:sp>
        <p:nvSpPr>
          <p:cNvPr id="4" name="Text Placeholder 3"/>
          <p:cNvSpPr>
            <a:spLocks noGrp="1"/>
          </p:cNvSpPr>
          <p:nvPr>
            <p:ph type="body" sz="half" idx="2"/>
          </p:nvPr>
        </p:nvSpPr>
        <p:spPr>
          <a:xfrm>
            <a:off x="2438396" y="21469352"/>
            <a:ext cx="25390856" cy="2696096"/>
          </a:xfrm>
        </p:spPr>
        <p:txBody>
          <a:bodyPr>
            <a:normAutofit/>
          </a:bodyPr>
          <a:lstStyle>
            <a:lvl1pPr marL="0" indent="0">
              <a:buNone/>
              <a:defRPr sz="4800"/>
            </a:lvl1pPr>
            <a:lvl2pPr marL="1828800" indent="0">
              <a:buNone/>
              <a:defRPr sz="4800"/>
            </a:lvl2pPr>
            <a:lvl3pPr marL="3657600" indent="0">
              <a:buNone/>
              <a:defRPr sz="4000"/>
            </a:lvl3pPr>
            <a:lvl4pPr marL="5486400" indent="0">
              <a:buNone/>
              <a:defRPr sz="3600"/>
            </a:lvl4pPr>
            <a:lvl5pPr marL="7315200" indent="0">
              <a:buNone/>
              <a:defRPr sz="3600"/>
            </a:lvl5pPr>
            <a:lvl6pPr marL="9144000" indent="0">
              <a:buNone/>
              <a:defRPr sz="3600"/>
            </a:lvl6pPr>
            <a:lvl7pPr marL="10972800" indent="0">
              <a:buNone/>
              <a:defRPr sz="3600"/>
            </a:lvl7pPr>
            <a:lvl8pPr marL="12801600" indent="0">
              <a:buNone/>
              <a:defRPr sz="3600"/>
            </a:lvl8pPr>
            <a:lvl9pPr marL="1463040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2327270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33866" y="-33870"/>
            <a:ext cx="36679220" cy="27499740"/>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2438398" y="2438400"/>
            <a:ext cx="25390852" cy="52832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438396" y="8642362"/>
            <a:ext cx="25390856" cy="155230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1621032" y="24165454"/>
            <a:ext cx="2736528" cy="1460500"/>
          </a:xfrm>
          <a:prstGeom prst="rect">
            <a:avLst/>
          </a:prstGeom>
        </p:spPr>
        <p:txBody>
          <a:bodyPr vert="horz" lIns="91440" tIns="45720" rIns="91440" bIns="45720" rtlCol="0" anchor="ctr"/>
          <a:lstStyle>
            <a:lvl1pPr algn="r">
              <a:defRPr sz="36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2438398" y="24165454"/>
            <a:ext cx="18491892" cy="1460500"/>
          </a:xfrm>
          <a:prstGeom prst="rect">
            <a:avLst/>
          </a:prstGeom>
        </p:spPr>
        <p:txBody>
          <a:bodyPr vert="horz" lIns="91440" tIns="45720" rIns="91440" bIns="45720" rtlCol="0" anchor="ctr"/>
          <a:lstStyle>
            <a:lvl1pPr algn="l">
              <a:defRPr sz="3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5778704" y="24165454"/>
            <a:ext cx="2050552" cy="1460500"/>
          </a:xfrm>
          <a:prstGeom prst="rect">
            <a:avLst/>
          </a:prstGeom>
        </p:spPr>
        <p:txBody>
          <a:bodyPr vert="horz" lIns="91440" tIns="45720" rIns="91440" bIns="45720" rtlCol="0" anchor="ctr"/>
          <a:lstStyle>
            <a:lvl1pPr algn="r">
              <a:defRPr sz="3600">
                <a:solidFill>
                  <a:schemeClr val="accent1"/>
                </a:solidFill>
              </a:defRPr>
            </a:lvl1pPr>
          </a:lstStyle>
          <a:p>
            <a:endParaRPr lang="en-US" dirty="0"/>
          </a:p>
        </p:txBody>
      </p:sp>
    </p:spTree>
    <p:extLst>
      <p:ext uri="{BB962C8B-B14F-4D97-AF65-F5344CB8AC3E}">
        <p14:creationId xmlns:p14="http://schemas.microsoft.com/office/powerpoint/2010/main" val="3692542739"/>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7" r:id="rId12"/>
    <p:sldLayoutId id="2147483788" r:id="rId13"/>
    <p:sldLayoutId id="2147483789" r:id="rId14"/>
    <p:sldLayoutId id="2147483790" r:id="rId15"/>
    <p:sldLayoutId id="2147483791" r:id="rId16"/>
  </p:sldLayoutIdLst>
  <p:txStyles>
    <p:titleStyle>
      <a:lvl1pPr algn="l" defTabSz="1828800" rtl="0" eaLnBrk="1" latinLnBrk="0" hangingPunct="1">
        <a:spcBef>
          <a:spcPct val="0"/>
        </a:spcBef>
        <a:buNone/>
        <a:defRPr sz="14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371600" indent="-1371600" algn="l" defTabSz="1828800" rtl="0" eaLnBrk="1" latinLnBrk="0" hangingPunct="1">
        <a:spcBef>
          <a:spcPts val="4000"/>
        </a:spcBef>
        <a:spcAft>
          <a:spcPts val="0"/>
        </a:spcAft>
        <a:buClr>
          <a:schemeClr val="accent1"/>
        </a:buClr>
        <a:buSzPct val="80000"/>
        <a:buFont typeface="Wingdings 3" charset="2"/>
        <a:buChar char=""/>
        <a:defRPr sz="7200" kern="1200">
          <a:solidFill>
            <a:schemeClr val="tx1">
              <a:lumMod val="75000"/>
              <a:lumOff val="25000"/>
            </a:schemeClr>
          </a:solidFill>
          <a:latin typeface="+mn-lt"/>
          <a:ea typeface="+mn-ea"/>
          <a:cs typeface="+mn-cs"/>
        </a:defRPr>
      </a:lvl1pPr>
      <a:lvl2pPr marL="2971800" indent="-1143000" algn="l" defTabSz="1828800" rtl="0" eaLnBrk="1" latinLnBrk="0" hangingPunct="1">
        <a:spcBef>
          <a:spcPts val="4000"/>
        </a:spcBef>
        <a:spcAft>
          <a:spcPts val="0"/>
        </a:spcAft>
        <a:buClr>
          <a:schemeClr val="accent1"/>
        </a:buClr>
        <a:buSzPct val="80000"/>
        <a:buFont typeface="Wingdings 3" charset="2"/>
        <a:buChar char=""/>
        <a:defRPr sz="6400" kern="1200">
          <a:solidFill>
            <a:schemeClr val="tx1">
              <a:lumMod val="75000"/>
              <a:lumOff val="25000"/>
            </a:schemeClr>
          </a:solidFill>
          <a:latin typeface="+mn-lt"/>
          <a:ea typeface="+mn-ea"/>
          <a:cs typeface="+mn-cs"/>
        </a:defRPr>
      </a:lvl2pPr>
      <a:lvl3pPr marL="4572000" indent="-914400" algn="l" defTabSz="1828800" rtl="0" eaLnBrk="1" latinLnBrk="0" hangingPunct="1">
        <a:spcBef>
          <a:spcPts val="4000"/>
        </a:spcBef>
        <a:spcAft>
          <a:spcPts val="0"/>
        </a:spcAft>
        <a:buClr>
          <a:schemeClr val="accent1"/>
        </a:buClr>
        <a:buSzPct val="80000"/>
        <a:buFont typeface="Wingdings 3" charset="2"/>
        <a:buChar char=""/>
        <a:defRPr sz="5600" kern="1200">
          <a:solidFill>
            <a:schemeClr val="tx1">
              <a:lumMod val="75000"/>
              <a:lumOff val="25000"/>
            </a:schemeClr>
          </a:solidFill>
          <a:latin typeface="+mn-lt"/>
          <a:ea typeface="+mn-ea"/>
          <a:cs typeface="+mn-cs"/>
        </a:defRPr>
      </a:lvl3pPr>
      <a:lvl4pPr marL="6400800" indent="-914400" algn="l" defTabSz="1828800" rtl="0" eaLnBrk="1" latinLnBrk="0" hangingPunct="1">
        <a:spcBef>
          <a:spcPts val="4000"/>
        </a:spcBef>
        <a:spcAft>
          <a:spcPts val="0"/>
        </a:spcAft>
        <a:buClr>
          <a:schemeClr val="accent1"/>
        </a:buClr>
        <a:buSzPct val="80000"/>
        <a:buFont typeface="Wingdings 3" charset="2"/>
        <a:buChar char=""/>
        <a:defRPr sz="4800" kern="1200">
          <a:solidFill>
            <a:schemeClr val="tx1">
              <a:lumMod val="75000"/>
              <a:lumOff val="25000"/>
            </a:schemeClr>
          </a:solidFill>
          <a:latin typeface="+mn-lt"/>
          <a:ea typeface="+mn-ea"/>
          <a:cs typeface="+mn-cs"/>
        </a:defRPr>
      </a:lvl4pPr>
      <a:lvl5pPr marL="8229600" indent="-914400" algn="l" defTabSz="1828800" rtl="0" eaLnBrk="1" latinLnBrk="0" hangingPunct="1">
        <a:spcBef>
          <a:spcPts val="4000"/>
        </a:spcBef>
        <a:spcAft>
          <a:spcPts val="0"/>
        </a:spcAft>
        <a:buClr>
          <a:schemeClr val="accent1"/>
        </a:buClr>
        <a:buSzPct val="80000"/>
        <a:buFont typeface="Wingdings 3" charset="2"/>
        <a:buChar char=""/>
        <a:defRPr sz="4800" kern="1200">
          <a:solidFill>
            <a:schemeClr val="tx1">
              <a:lumMod val="75000"/>
              <a:lumOff val="25000"/>
            </a:schemeClr>
          </a:solidFill>
          <a:latin typeface="+mn-lt"/>
          <a:ea typeface="+mn-ea"/>
          <a:cs typeface="+mn-cs"/>
        </a:defRPr>
      </a:lvl5pPr>
      <a:lvl6pPr marL="10058400" indent="-914400" algn="l" defTabSz="1828800" rtl="0" eaLnBrk="1" latinLnBrk="0" hangingPunct="1">
        <a:spcBef>
          <a:spcPts val="4000"/>
        </a:spcBef>
        <a:spcAft>
          <a:spcPts val="0"/>
        </a:spcAft>
        <a:buClr>
          <a:schemeClr val="accent1"/>
        </a:buClr>
        <a:buSzPct val="80000"/>
        <a:buFont typeface="Wingdings 3" charset="2"/>
        <a:buChar char=""/>
        <a:defRPr sz="4800" kern="1200">
          <a:solidFill>
            <a:schemeClr val="tx1">
              <a:lumMod val="75000"/>
              <a:lumOff val="25000"/>
            </a:schemeClr>
          </a:solidFill>
          <a:latin typeface="+mn-lt"/>
          <a:ea typeface="+mn-ea"/>
          <a:cs typeface="+mn-cs"/>
        </a:defRPr>
      </a:lvl6pPr>
      <a:lvl7pPr marL="11887200" indent="-914400" algn="l" defTabSz="1828800" rtl="0" eaLnBrk="1" latinLnBrk="0" hangingPunct="1">
        <a:spcBef>
          <a:spcPts val="4000"/>
        </a:spcBef>
        <a:spcAft>
          <a:spcPts val="0"/>
        </a:spcAft>
        <a:buClr>
          <a:schemeClr val="accent1"/>
        </a:buClr>
        <a:buSzPct val="80000"/>
        <a:buFont typeface="Wingdings 3" charset="2"/>
        <a:buChar char=""/>
        <a:defRPr sz="4800" kern="1200">
          <a:solidFill>
            <a:schemeClr val="tx1">
              <a:lumMod val="75000"/>
              <a:lumOff val="25000"/>
            </a:schemeClr>
          </a:solidFill>
          <a:latin typeface="+mn-lt"/>
          <a:ea typeface="+mn-ea"/>
          <a:cs typeface="+mn-cs"/>
        </a:defRPr>
      </a:lvl7pPr>
      <a:lvl8pPr marL="13716000" indent="-914400" algn="l" defTabSz="1828800" rtl="0" eaLnBrk="1" latinLnBrk="0" hangingPunct="1">
        <a:spcBef>
          <a:spcPts val="4000"/>
        </a:spcBef>
        <a:spcAft>
          <a:spcPts val="0"/>
        </a:spcAft>
        <a:buClr>
          <a:schemeClr val="accent1"/>
        </a:buClr>
        <a:buSzPct val="80000"/>
        <a:buFont typeface="Wingdings 3" charset="2"/>
        <a:buChar char=""/>
        <a:defRPr sz="4800" kern="1200">
          <a:solidFill>
            <a:schemeClr val="tx1">
              <a:lumMod val="75000"/>
              <a:lumOff val="25000"/>
            </a:schemeClr>
          </a:solidFill>
          <a:latin typeface="+mn-lt"/>
          <a:ea typeface="+mn-ea"/>
          <a:cs typeface="+mn-cs"/>
        </a:defRPr>
      </a:lvl8pPr>
      <a:lvl9pPr marL="15544800" indent="-914400" algn="l" defTabSz="1828800" rtl="0" eaLnBrk="1" latinLnBrk="0" hangingPunct="1">
        <a:spcBef>
          <a:spcPts val="4000"/>
        </a:spcBef>
        <a:spcAft>
          <a:spcPts val="0"/>
        </a:spcAft>
        <a:buClr>
          <a:schemeClr val="accent1"/>
        </a:buClr>
        <a:buSzPct val="80000"/>
        <a:buFont typeface="Wingdings 3" charset="2"/>
        <a:buChar char=""/>
        <a:defRPr sz="4800" kern="1200">
          <a:solidFill>
            <a:schemeClr val="tx1">
              <a:lumMod val="75000"/>
              <a:lumOff val="25000"/>
            </a:schemeClr>
          </a:solidFill>
          <a:latin typeface="+mn-lt"/>
          <a:ea typeface="+mn-ea"/>
          <a:cs typeface="+mn-cs"/>
        </a:defRPr>
      </a:lvl9pPr>
    </p:bodyStyle>
    <p:otherStyle>
      <a:defPPr>
        <a:defRPr lang="en-US"/>
      </a:defPPr>
      <a:lvl1pPr marL="0" algn="l" defTabSz="1828800" rtl="0" eaLnBrk="1" latinLnBrk="0" hangingPunct="1">
        <a:defRPr sz="7200" kern="1200">
          <a:solidFill>
            <a:schemeClr val="tx1"/>
          </a:solidFill>
          <a:latin typeface="+mn-lt"/>
          <a:ea typeface="+mn-ea"/>
          <a:cs typeface="+mn-cs"/>
        </a:defRPr>
      </a:lvl1pPr>
      <a:lvl2pPr marL="1828800" algn="l" defTabSz="1828800" rtl="0" eaLnBrk="1" latinLnBrk="0" hangingPunct="1">
        <a:defRPr sz="7200" kern="1200">
          <a:solidFill>
            <a:schemeClr val="tx1"/>
          </a:solidFill>
          <a:latin typeface="+mn-lt"/>
          <a:ea typeface="+mn-ea"/>
          <a:cs typeface="+mn-cs"/>
        </a:defRPr>
      </a:lvl2pPr>
      <a:lvl3pPr marL="3657600" algn="l" defTabSz="1828800" rtl="0" eaLnBrk="1" latinLnBrk="0" hangingPunct="1">
        <a:defRPr sz="7200" kern="1200">
          <a:solidFill>
            <a:schemeClr val="tx1"/>
          </a:solidFill>
          <a:latin typeface="+mn-lt"/>
          <a:ea typeface="+mn-ea"/>
          <a:cs typeface="+mn-cs"/>
        </a:defRPr>
      </a:lvl3pPr>
      <a:lvl4pPr marL="5486400" algn="l" defTabSz="1828800" rtl="0" eaLnBrk="1" latinLnBrk="0" hangingPunct="1">
        <a:defRPr sz="7200" kern="1200">
          <a:solidFill>
            <a:schemeClr val="tx1"/>
          </a:solidFill>
          <a:latin typeface="+mn-lt"/>
          <a:ea typeface="+mn-ea"/>
          <a:cs typeface="+mn-cs"/>
        </a:defRPr>
      </a:lvl4pPr>
      <a:lvl5pPr marL="7315200" algn="l" defTabSz="1828800" rtl="0" eaLnBrk="1" latinLnBrk="0" hangingPunct="1">
        <a:defRPr sz="7200" kern="1200">
          <a:solidFill>
            <a:schemeClr val="tx1"/>
          </a:solidFill>
          <a:latin typeface="+mn-lt"/>
          <a:ea typeface="+mn-ea"/>
          <a:cs typeface="+mn-cs"/>
        </a:defRPr>
      </a:lvl5pPr>
      <a:lvl6pPr marL="9144000" algn="l" defTabSz="1828800" rtl="0" eaLnBrk="1" latinLnBrk="0" hangingPunct="1">
        <a:defRPr sz="7200" kern="1200">
          <a:solidFill>
            <a:schemeClr val="tx1"/>
          </a:solidFill>
          <a:latin typeface="+mn-lt"/>
          <a:ea typeface="+mn-ea"/>
          <a:cs typeface="+mn-cs"/>
        </a:defRPr>
      </a:lvl6pPr>
      <a:lvl7pPr marL="10972800" algn="l" defTabSz="1828800" rtl="0" eaLnBrk="1" latinLnBrk="0" hangingPunct="1">
        <a:defRPr sz="7200" kern="1200">
          <a:solidFill>
            <a:schemeClr val="tx1"/>
          </a:solidFill>
          <a:latin typeface="+mn-lt"/>
          <a:ea typeface="+mn-ea"/>
          <a:cs typeface="+mn-cs"/>
        </a:defRPr>
      </a:lvl7pPr>
      <a:lvl8pPr marL="12801600" algn="l" defTabSz="1828800" rtl="0" eaLnBrk="1" latinLnBrk="0" hangingPunct="1">
        <a:defRPr sz="7200" kern="1200">
          <a:solidFill>
            <a:schemeClr val="tx1"/>
          </a:solidFill>
          <a:latin typeface="+mn-lt"/>
          <a:ea typeface="+mn-ea"/>
          <a:cs typeface="+mn-cs"/>
        </a:defRPr>
      </a:lvl8pPr>
      <a:lvl9pPr marL="14630400" algn="l" defTabSz="1828800"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chart" Target="../charts/char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60000"/>
            <a:lumOff val="40000"/>
            <a:alpha val="80000"/>
          </a:schemeClr>
        </a:solidFill>
        <a:effectLst/>
      </p:bgPr>
    </p:bg>
    <p:spTree>
      <p:nvGrpSpPr>
        <p:cNvPr id="1" name="Shape 79"/>
        <p:cNvGrpSpPr/>
        <p:nvPr/>
      </p:nvGrpSpPr>
      <p:grpSpPr>
        <a:xfrm>
          <a:off x="0" y="0"/>
          <a:ext cx="0" cy="0"/>
          <a:chOff x="0" y="0"/>
          <a:chExt cx="0" cy="0"/>
        </a:xfrm>
      </p:grpSpPr>
      <p:sp>
        <p:nvSpPr>
          <p:cNvPr id="42" name="Rectangle 41"/>
          <p:cNvSpPr/>
          <p:nvPr/>
        </p:nvSpPr>
        <p:spPr>
          <a:xfrm>
            <a:off x="0" y="0"/>
            <a:ext cx="36576000" cy="4648200"/>
          </a:xfrm>
          <a:prstGeom prst="rect">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dirty="0"/>
          </a:p>
        </p:txBody>
      </p:sp>
      <p:sp>
        <p:nvSpPr>
          <p:cNvPr id="81" name="Shape 81"/>
          <p:cNvSpPr>
            <a:spLocks noGrp="1"/>
          </p:cNvSpPr>
          <p:nvPr>
            <p:ph type="title"/>
          </p:nvPr>
        </p:nvSpPr>
        <p:spPr>
          <a:xfrm>
            <a:off x="307419" y="141212"/>
            <a:ext cx="31260717" cy="4924368"/>
          </a:xfrm>
          <a:prstGeom prst="rect">
            <a:avLst/>
          </a:prstGeom>
          <a:noFill/>
          <a:ln>
            <a:noFill/>
          </a:ln>
        </p:spPr>
        <p:txBody>
          <a:bodyPr wrap="square" lIns="365700" tIns="182852" rIns="365700" bIns="182852" anchor="ctr" anchorCtr="0">
            <a:spAutoFit/>
          </a:bodyPr>
          <a:lstStyle/>
          <a:p>
            <a:r>
              <a:rPr lang="en-US" sz="8800" b="1" dirty="0">
                <a:solidFill>
                  <a:schemeClr val="bg1"/>
                </a:solidFill>
                <a:latin typeface="Arial"/>
                <a:ea typeface="Arial"/>
                <a:cs typeface="Arial"/>
                <a:sym typeface="Arial"/>
              </a:rPr>
              <a:t>Students’ Understandings and Applications of </a:t>
            </a:r>
            <a:br>
              <a:rPr lang="en-US" sz="8800" b="1" dirty="0">
                <a:solidFill>
                  <a:schemeClr val="bg1"/>
                </a:solidFill>
                <a:latin typeface="Arial"/>
                <a:ea typeface="Arial"/>
                <a:cs typeface="Arial"/>
                <a:sym typeface="Arial"/>
              </a:rPr>
            </a:br>
            <a:r>
              <a:rPr lang="en-US" sz="8800" b="1" dirty="0">
                <a:solidFill>
                  <a:schemeClr val="bg1"/>
                </a:solidFill>
                <a:latin typeface="Arial"/>
                <a:ea typeface="Arial"/>
                <a:cs typeface="Arial"/>
                <a:sym typeface="Arial"/>
              </a:rPr>
              <a:t>Mindfulness Meditation</a:t>
            </a:r>
            <a:br>
              <a:rPr lang="en-US" sz="8800" b="1" dirty="0">
                <a:solidFill>
                  <a:schemeClr val="bg1"/>
                </a:solidFill>
                <a:latin typeface="Arial"/>
                <a:ea typeface="Arial"/>
                <a:cs typeface="Arial"/>
                <a:sym typeface="Arial"/>
              </a:rPr>
            </a:br>
            <a:r>
              <a:rPr lang="en-US" sz="5400" dirty="0">
                <a:solidFill>
                  <a:schemeClr val="bg1"/>
                </a:solidFill>
                <a:latin typeface="Arial"/>
                <a:ea typeface="Arial"/>
                <a:cs typeface="Arial"/>
                <a:sym typeface="Arial"/>
              </a:rPr>
              <a:t>Ethan G. Lester, B.S., Danielle Moyer, M.S., Nina Laurenzo, B.S., &amp; Amy R. Murrell, Ph.D.</a:t>
            </a:r>
            <a:br>
              <a:rPr lang="en-US" sz="5400" dirty="0">
                <a:solidFill>
                  <a:schemeClr val="bg1"/>
                </a:solidFill>
                <a:latin typeface="Arial"/>
                <a:ea typeface="Arial"/>
                <a:cs typeface="Arial"/>
                <a:sym typeface="Arial"/>
              </a:rPr>
            </a:br>
            <a:endParaRPr sz="6000" dirty="0">
              <a:solidFill>
                <a:schemeClr val="bg1"/>
              </a:solidFill>
              <a:latin typeface="Arial"/>
              <a:ea typeface="Arial"/>
              <a:cs typeface="Arial"/>
              <a:sym typeface="Arial"/>
            </a:endParaRPr>
          </a:p>
        </p:txBody>
      </p:sp>
      <p:grpSp>
        <p:nvGrpSpPr>
          <p:cNvPr id="7" name="Group 6"/>
          <p:cNvGrpSpPr/>
          <p:nvPr/>
        </p:nvGrpSpPr>
        <p:grpSpPr>
          <a:xfrm>
            <a:off x="12562135" y="16617228"/>
            <a:ext cx="11455545" cy="9556359"/>
            <a:chOff x="12749517" y="14862917"/>
            <a:chExt cx="10343391" cy="6901614"/>
          </a:xfrm>
        </p:grpSpPr>
        <p:sp>
          <p:nvSpPr>
            <p:cNvPr id="87" name="Shape 87"/>
            <p:cNvSpPr/>
            <p:nvPr/>
          </p:nvSpPr>
          <p:spPr>
            <a:xfrm>
              <a:off x="12749517" y="15663076"/>
              <a:ext cx="10343391" cy="6101455"/>
            </a:xfrm>
            <a:prstGeom prst="rect">
              <a:avLst/>
            </a:prstGeom>
            <a:solidFill>
              <a:schemeClr val="bg1"/>
            </a:solidFill>
            <a:ln>
              <a:noFill/>
            </a:ln>
          </p:spPr>
          <p:txBody>
            <a:bodyPr wrap="square" lIns="304775" tIns="152375" rIns="304775" bIns="152375" anchor="t" anchorCtr="0">
              <a:spAutoFit/>
            </a:bodyPr>
            <a:lstStyle/>
            <a:p>
              <a:pPr>
                <a:spcAft>
                  <a:spcPts val="1000"/>
                </a:spcAft>
                <a:buClr>
                  <a:srgbClr val="000000"/>
                </a:buClr>
                <a:buSzPct val="125000"/>
              </a:pPr>
              <a:r>
                <a:rPr lang="en-US" sz="2400" b="1" dirty="0">
                  <a:solidFill>
                    <a:schemeClr val="tx1"/>
                  </a:solidFill>
                </a:rPr>
                <a:t>Analyses. </a:t>
              </a:r>
              <a:r>
                <a:rPr lang="en-US" sz="2400" dirty="0"/>
                <a:t>To compare the groups for measures of state mindfulness (TMS and SMS) and meditation quality, both ANOVAs and independent samples </a:t>
              </a:r>
              <a:r>
                <a:rPr lang="en-US" sz="2400" i="1" dirty="0"/>
                <a:t>t</a:t>
              </a:r>
              <a:r>
                <a:rPr lang="en-US" sz="2400" dirty="0"/>
                <a:t>-tests were conducted for the three conditions .</a:t>
              </a:r>
            </a:p>
            <a:p>
              <a:pPr>
                <a:spcAft>
                  <a:spcPts val="1000"/>
                </a:spcAft>
              </a:pPr>
              <a:r>
                <a:rPr lang="en-US" sz="2400" b="1" i="1" dirty="0"/>
                <a:t>Results: </a:t>
              </a:r>
              <a:r>
                <a:rPr lang="en-US" sz="2400" dirty="0"/>
                <a:t>An ANOVA was run between the three groups for state mindfulness measures. The overall models for the TMS and SMS were significant, </a:t>
              </a:r>
              <a:r>
                <a:rPr lang="en-US" sz="2400" i="1" dirty="0"/>
                <a:t>F</a:t>
              </a:r>
              <a:r>
                <a:rPr lang="en-US" sz="2400" dirty="0"/>
                <a:t>(2,</a:t>
              </a:r>
              <a:r>
                <a:rPr lang="en-US" sz="2400" i="1" dirty="0"/>
                <a:t> </a:t>
              </a:r>
              <a:r>
                <a:rPr lang="en-US" sz="2400" dirty="0"/>
                <a:t>109) = 3.80, p = .03 and </a:t>
              </a:r>
              <a:r>
                <a:rPr lang="en-US" sz="2400" i="1" dirty="0"/>
                <a:t>F</a:t>
              </a:r>
              <a:r>
                <a:rPr lang="en-US" sz="2400" dirty="0"/>
                <a:t>(2,</a:t>
              </a:r>
              <a:r>
                <a:rPr lang="en-US" sz="2400" i="1" dirty="0"/>
                <a:t> </a:t>
              </a:r>
              <a:r>
                <a:rPr lang="en-US" sz="2400" dirty="0"/>
                <a:t>109) = 5.44, p = .01 respectively. The post hoc analysis revealed that the significant difference was between both the control group and the inaccurate condition and the control group and the accurate condition. These results were expected given that the control condition did not relate to MM. Therefore, independent samples </a:t>
              </a:r>
              <a:r>
                <a:rPr lang="en-US" sz="2400" i="1" dirty="0"/>
                <a:t>t</a:t>
              </a:r>
              <a:r>
                <a:rPr lang="en-US" sz="2400" dirty="0"/>
                <a:t>-tests were conducted between the inaccurate and accurate conditions.</a:t>
              </a:r>
            </a:p>
            <a:p>
              <a:pPr>
                <a:spcAft>
                  <a:spcPts val="1000"/>
                </a:spcAft>
              </a:pPr>
              <a:r>
                <a:rPr lang="en-US" sz="2400" dirty="0"/>
                <a:t>There was no significant difference between these two groups on either the TMS (t(70) = .01, p = .991) or the SMS (t(70) = -.68, p = .49) for state mindfulness directly following the conditions’ respective EE. </a:t>
              </a:r>
            </a:p>
            <a:p>
              <a:pPr>
                <a:spcAft>
                  <a:spcPts val="1000"/>
                </a:spcAft>
              </a:pPr>
              <a:r>
                <a:rPr lang="en-US" sz="2400" dirty="0"/>
                <a:t>Supporting both hypotheses two and three, there were no significant differences between the two MM conditions for perceived accuracy of their respective EE (t(70) = .69, p = .49), the value of the recording to their EE (t(59) = .05, p = .98), how helpful the recording was (t(70) = -.96, p = .34), whether or not participants used the audio recording in their practice (t(69) = -1.38, p = .17), nor in participants’ levels of perceived understanding of mindfulness meditation (t(70) = 1.22, p = .23).</a:t>
              </a:r>
            </a:p>
          </p:txBody>
        </p:sp>
        <p:sp>
          <p:nvSpPr>
            <p:cNvPr id="93" name="Shape 93"/>
            <p:cNvSpPr/>
            <p:nvPr/>
          </p:nvSpPr>
          <p:spPr>
            <a:xfrm>
              <a:off x="12749517" y="14862917"/>
              <a:ext cx="10343391" cy="800159"/>
            </a:xfrm>
            <a:prstGeom prst="rect">
              <a:avLst/>
            </a:prstGeom>
            <a:solidFill>
              <a:schemeClr val="bg2">
                <a:lumMod val="25000"/>
              </a:schemeClr>
            </a:solidFill>
            <a:ln>
              <a:noFill/>
            </a:ln>
          </p:spPr>
          <p:txBody>
            <a:bodyPr wrap="square" lIns="304775" tIns="152375" rIns="304775" bIns="152375" anchor="ctr" anchorCtr="0">
              <a:spAutoFit/>
            </a:bodyPr>
            <a:lstStyle/>
            <a:p>
              <a:pPr algn="ctr"/>
              <a:r>
                <a:rPr sz="5200" b="1" dirty="0">
                  <a:solidFill>
                    <a:schemeClr val="lt1"/>
                  </a:solidFill>
                </a:rPr>
                <a:t>Results</a:t>
              </a:r>
            </a:p>
          </p:txBody>
        </p:sp>
      </p:grpSp>
      <p:grpSp>
        <p:nvGrpSpPr>
          <p:cNvPr id="6" name="Group 5"/>
          <p:cNvGrpSpPr/>
          <p:nvPr/>
        </p:nvGrpSpPr>
        <p:grpSpPr>
          <a:xfrm>
            <a:off x="24894985" y="5192754"/>
            <a:ext cx="10941054" cy="12674825"/>
            <a:chOff x="24688800" y="17096164"/>
            <a:chExt cx="10972800" cy="8576783"/>
          </a:xfrm>
        </p:grpSpPr>
        <p:sp>
          <p:nvSpPr>
            <p:cNvPr id="88" name="Shape 88"/>
            <p:cNvSpPr/>
            <p:nvPr/>
          </p:nvSpPr>
          <p:spPr>
            <a:xfrm>
              <a:off x="24688800" y="18119874"/>
              <a:ext cx="10972800" cy="7553073"/>
            </a:xfrm>
            <a:prstGeom prst="rect">
              <a:avLst/>
            </a:prstGeom>
            <a:solidFill>
              <a:schemeClr val="bg1"/>
            </a:solidFill>
            <a:ln>
              <a:noFill/>
            </a:ln>
          </p:spPr>
          <p:txBody>
            <a:bodyPr wrap="square" lIns="304775" tIns="152375" rIns="304775" bIns="152375" anchor="t" anchorCtr="0">
              <a:spAutoFit/>
            </a:bodyPr>
            <a:lstStyle/>
            <a:p>
              <a:pPr marL="457200" indent="-457200">
                <a:spcAft>
                  <a:spcPts val="1000"/>
                </a:spcAft>
                <a:buFont typeface="Arial" panose="020B0604020202020204" pitchFamily="34" charset="0"/>
                <a:buChar char="•"/>
              </a:pPr>
              <a:r>
                <a:rPr lang="en-US" sz="2400" dirty="0"/>
                <a:t>As expected, regardless of the EE presented to the participant (consistent or inconsistent with mindfulness), students responded to state mindfulness measures similarly. Findings are consistent with noted measurement issues with mindfulness (e.g., Baer, 2011; Grossman, 2008) and demonstrate that current measures of state mindfulness have difficulty discriminating between MM consistent practices and MM inconsistent practices.</a:t>
              </a:r>
            </a:p>
            <a:p>
              <a:pPr marL="457200" indent="-457200">
                <a:spcAft>
                  <a:spcPts val="1000"/>
                </a:spcAft>
                <a:buFont typeface="Arial" panose="020B0604020202020204" pitchFamily="34" charset="0"/>
                <a:buChar char="•"/>
              </a:pPr>
              <a:r>
                <a:rPr lang="en-US" sz="2400" dirty="0"/>
                <a:t>Related to these findings, participants from the inaccurate condition rated their EE as being equally accurate, helpful, valuable, and were just as likely as those in the accurate condition to use their EE and perceive it as correct. This finding is consistent with previous findings (Lester, 2015) and demonstrates the prevalent misconceptions individuals have about MM. Misconceptions might create difficulties for individuals who are trying to acquire mindfulness meditation skills. </a:t>
              </a:r>
            </a:p>
            <a:p>
              <a:pPr marL="457200" indent="-457200">
                <a:spcAft>
                  <a:spcPts val="1000"/>
                </a:spcAft>
                <a:buFont typeface="Arial" panose="020B0604020202020204" pitchFamily="34" charset="0"/>
                <a:buChar char="•"/>
              </a:pPr>
              <a:r>
                <a:rPr lang="en-US" sz="2400" dirty="0"/>
                <a:t>This research confirms the notion that MM misconceptions exist in the college population. Specifically, EEs which include popular but misconceived components of MM (e.g., </a:t>
              </a:r>
              <a:r>
                <a:rPr lang="en-US" sz="2400" i="1" dirty="0"/>
                <a:t>controlling </a:t>
              </a:r>
              <a:r>
                <a:rPr lang="en-US" sz="2400" dirty="0"/>
                <a:t>thoughts) might be understood by students as being MM. </a:t>
              </a:r>
            </a:p>
            <a:p>
              <a:pPr marL="457200" indent="-457200">
                <a:spcAft>
                  <a:spcPts val="1000"/>
                </a:spcAft>
                <a:buFont typeface="Arial" panose="020B0604020202020204" pitchFamily="34" charset="0"/>
                <a:buChar char="•"/>
              </a:pPr>
              <a:r>
                <a:rPr lang="en-US" sz="2400" dirty="0"/>
                <a:t>Although this study recruited a diverse set of participants, the nature of this study was experimental and cross-sectional, as well as being limited by a smaller sample size</a:t>
              </a:r>
            </a:p>
            <a:p>
              <a:pPr marL="457200" indent="-457200">
                <a:spcAft>
                  <a:spcPts val="1000"/>
                </a:spcAft>
                <a:buFont typeface="Arial" panose="020B0604020202020204" pitchFamily="34" charset="0"/>
                <a:buChar char="•"/>
              </a:pPr>
              <a:r>
                <a:rPr lang="en-US" sz="2400" b="1" dirty="0"/>
                <a:t>Future Directions. </a:t>
              </a:r>
              <a:r>
                <a:rPr lang="en-US" sz="2400" dirty="0"/>
                <a:t>Current researchers of MM should attempt to incorporate multiple measures of mindfulness (both quantitative and qualitative) to gauge participant understanding, as well as use measures targeting mechanisms of change which are essential to the practice of MM. Furthermore, understanding how these prevalent misconceptions affect client outcomes in therapy would be clinically beneficial for MM interventions. </a:t>
              </a:r>
            </a:p>
          </p:txBody>
        </p:sp>
        <p:sp>
          <p:nvSpPr>
            <p:cNvPr id="94" name="Shape 94"/>
            <p:cNvSpPr/>
            <p:nvPr/>
          </p:nvSpPr>
          <p:spPr>
            <a:xfrm>
              <a:off x="24688800" y="17096164"/>
              <a:ext cx="10972800" cy="1107945"/>
            </a:xfrm>
            <a:prstGeom prst="rect">
              <a:avLst/>
            </a:prstGeom>
            <a:solidFill>
              <a:schemeClr val="bg2">
                <a:lumMod val="25000"/>
              </a:schemeClr>
            </a:solidFill>
            <a:ln>
              <a:noFill/>
            </a:ln>
          </p:spPr>
          <p:txBody>
            <a:bodyPr wrap="square" lIns="304775" tIns="152375" rIns="304775" bIns="152375" anchor="ctr" anchorCtr="0">
              <a:spAutoFit/>
            </a:bodyPr>
            <a:lstStyle/>
            <a:p>
              <a:pPr algn="ctr"/>
              <a:r>
                <a:rPr sz="5200" b="1" dirty="0">
                  <a:solidFill>
                    <a:schemeClr val="lt1"/>
                  </a:solidFill>
                </a:rPr>
                <a:t>Discussion</a:t>
              </a:r>
            </a:p>
          </p:txBody>
        </p:sp>
      </p:grpSp>
      <p:grpSp>
        <p:nvGrpSpPr>
          <p:cNvPr id="33" name="Group 32"/>
          <p:cNvGrpSpPr/>
          <p:nvPr/>
        </p:nvGrpSpPr>
        <p:grpSpPr>
          <a:xfrm>
            <a:off x="24894985" y="18077023"/>
            <a:ext cx="11014260" cy="6203335"/>
            <a:chOff x="24383812" y="10706292"/>
            <a:chExt cx="11014260" cy="5314485"/>
          </a:xfrm>
        </p:grpSpPr>
        <p:sp>
          <p:nvSpPr>
            <p:cNvPr id="34" name="Shape 88"/>
            <p:cNvSpPr/>
            <p:nvPr/>
          </p:nvSpPr>
          <p:spPr>
            <a:xfrm>
              <a:off x="24425272" y="10852760"/>
              <a:ext cx="10972800" cy="5168017"/>
            </a:xfrm>
            <a:prstGeom prst="rect">
              <a:avLst/>
            </a:prstGeom>
            <a:solidFill>
              <a:schemeClr val="bg1"/>
            </a:solidFill>
            <a:ln>
              <a:noFill/>
            </a:ln>
          </p:spPr>
          <p:txBody>
            <a:bodyPr wrap="square" lIns="304775" tIns="152375" rIns="304775" bIns="152375" anchor="t" anchorCtr="0">
              <a:spAutoFit/>
            </a:bodyPr>
            <a:lstStyle/>
            <a:p>
              <a:pPr algn="ctr">
                <a:spcBef>
                  <a:spcPts val="1500"/>
                </a:spcBef>
                <a:buFont typeface="Arial" pitchFamily="34" charset="0"/>
                <a:buChar char="•"/>
              </a:pPr>
              <a:endParaRPr lang="en-US" sz="2000" b="1" dirty="0">
                <a:solidFill>
                  <a:schemeClr val="tx1"/>
                </a:solidFill>
              </a:endParaRPr>
            </a:p>
            <a:p>
              <a:pPr marL="868363" indent="-868363"/>
              <a:r>
                <a:rPr lang="en-US" dirty="0"/>
                <a:t>Baer, R. A. (2011). Measuring mindfulness. </a:t>
              </a:r>
              <a:r>
                <a:rPr lang="en-US" i="1" dirty="0"/>
                <a:t>Contemporary Buddhism</a:t>
              </a:r>
              <a:r>
                <a:rPr lang="en-US" dirty="0"/>
                <a:t>,</a:t>
              </a:r>
              <a:r>
                <a:rPr lang="en-US" i="1" dirty="0"/>
                <a:t>12</a:t>
              </a:r>
              <a:r>
                <a:rPr lang="en-US" dirty="0"/>
                <a:t>(1), 241-261. doi:10.1080/14639947.2011.564842</a:t>
              </a:r>
            </a:p>
            <a:p>
              <a:pPr marL="868363" indent="-868363"/>
              <a:r>
                <a:rPr lang="en-US" dirty="0"/>
                <a:t>Bishop, S. R., Lau, M., Shapiro, S., Carlson, L., Anderson, N. D., Carmody, J., &amp; ... Devins, G. (2004). Mindfulness: A proposed operational definition. </a:t>
              </a:r>
              <a:r>
                <a:rPr lang="en-US" i="1" dirty="0"/>
                <a:t>Clinical Psychology: Science And Practice</a:t>
              </a:r>
              <a:r>
                <a:rPr lang="en-US" dirty="0"/>
                <a:t>, </a:t>
              </a:r>
              <a:r>
                <a:rPr lang="en-US" i="1" dirty="0"/>
                <a:t>11</a:t>
              </a:r>
              <a:r>
                <a:rPr lang="en-US" dirty="0"/>
                <a:t>(3), 230-241. Doi:10.1093/clipsy.bph077</a:t>
              </a:r>
            </a:p>
            <a:p>
              <a:pPr marL="868363" indent="-868363"/>
              <a:r>
                <a:rPr lang="en-US" dirty="0"/>
                <a:t>Grossman, P. (2008). On measuring mindfulness in psychosomatic and psychological research. </a:t>
              </a:r>
              <a:r>
                <a:rPr lang="en-US" i="1" dirty="0"/>
                <a:t>Journal of psychosomatic research</a:t>
              </a:r>
              <a:r>
                <a:rPr lang="en-US" dirty="0"/>
                <a:t>, </a:t>
              </a:r>
              <a:r>
                <a:rPr lang="en-US" i="1" dirty="0"/>
                <a:t>64</a:t>
              </a:r>
              <a:r>
                <a:rPr lang="en-US" dirty="0"/>
                <a:t>(4), 405-408.</a:t>
              </a:r>
            </a:p>
            <a:p>
              <a:pPr marL="868363" indent="-868363"/>
              <a:r>
                <a:rPr lang="en-US" dirty="0"/>
                <a:t>Lau, M. A., Bishop, S. R., Segal, Z. V., Buis, T., Anderson, N. D., Carlson, L., &amp; ... Devins, G. (2006). The Toronto Mindfulness Scale: Development and Validation. </a:t>
              </a:r>
              <a:r>
                <a:rPr lang="en-US" i="1" dirty="0"/>
                <a:t>Journal Of Clinical Psychology</a:t>
              </a:r>
              <a:r>
                <a:rPr lang="en-US" dirty="0"/>
                <a:t>, </a:t>
              </a:r>
              <a:r>
                <a:rPr lang="en-US" i="1" dirty="0"/>
                <a:t>62</a:t>
              </a:r>
              <a:r>
                <a:rPr lang="en-US" dirty="0"/>
                <a:t>(12), 1445-1467. Doi:10.1002/jclp.20326</a:t>
              </a:r>
            </a:p>
            <a:p>
              <a:pPr marL="868363" indent="-868363"/>
              <a:r>
                <a:rPr lang="en-US" dirty="0"/>
                <a:t>Lester, E.G. (2015). Demographics and Mindfulness Meditation Survey. (Master’s Thesis Proposal, University of North Texas, 2015).</a:t>
              </a:r>
            </a:p>
            <a:p>
              <a:pPr marL="868363" indent="-868363"/>
              <a:r>
                <a:rPr lang="en-US" dirty="0"/>
                <a:t>Lester, E.G. (2015). Mindfulness Meditation Misconception Survey. (Master’s Thesis Proposal, University of North Texas, 2015).</a:t>
              </a:r>
            </a:p>
            <a:p>
              <a:pPr marL="868363" indent="-868363"/>
              <a:r>
                <a:rPr lang="en-US" dirty="0"/>
                <a:t>Semple, R. J., &amp; Hatt, S. P. (2012). Translation of Eastern meditative disciplines into Western psychotherapy. In L. J. Miller (Ed.) , </a:t>
              </a:r>
              <a:r>
                <a:rPr lang="en-US" i="1" dirty="0"/>
                <a:t>The Oxford handbook of psychology and spirituality</a:t>
              </a:r>
              <a:r>
                <a:rPr lang="en-US" dirty="0"/>
                <a:t> (pp. 326-342). New York, NY, US: Oxford University Press. doi:10.1093/oxfordhb/9780199729920.013.0021</a:t>
              </a:r>
            </a:p>
            <a:p>
              <a:pPr marL="868363" indent="-868363"/>
              <a:r>
                <a:rPr lang="en-US" dirty="0"/>
                <a:t>Singh, N. N. (2014). </a:t>
              </a:r>
              <a:r>
                <a:rPr lang="en-US" i="1" dirty="0"/>
                <a:t>Psychology of meditation</a:t>
              </a:r>
              <a:r>
                <a:rPr lang="en-US" dirty="0"/>
                <a:t>. Nova Science Publishers.</a:t>
              </a:r>
            </a:p>
            <a:p>
              <a:pPr marL="868363" indent="-868363"/>
              <a:r>
                <a:rPr lang="en-US" dirty="0"/>
                <a:t>Tanay, G., &amp; Bernstein, A. (2013). State Mindfulness Scale (SMS): development and initial validation. </a:t>
              </a:r>
              <a:r>
                <a:rPr lang="en-US" i="1" dirty="0"/>
                <a:t>Psychological assessment</a:t>
              </a:r>
              <a:r>
                <a:rPr lang="en-US" dirty="0"/>
                <a:t>, </a:t>
              </a:r>
              <a:r>
                <a:rPr lang="en-US" i="1" dirty="0"/>
                <a:t>25</a:t>
              </a:r>
              <a:r>
                <a:rPr lang="en-US" dirty="0"/>
                <a:t>(4), 1286.</a:t>
              </a:r>
            </a:p>
            <a:p>
              <a:pPr marL="868363" indent="-868363"/>
              <a:r>
                <a:rPr lang="en-US" dirty="0"/>
                <a:t>Walsh, R., &amp; Shapiro, S. L. (2006). The meeting of meditative disciplines and Western psychology: a mutually enriching dialogue. </a:t>
              </a:r>
              <a:r>
                <a:rPr lang="en-US" i="1" dirty="0"/>
                <a:t>American Psychologist</a:t>
              </a:r>
              <a:r>
                <a:rPr lang="en-US" dirty="0"/>
                <a:t>,</a:t>
              </a:r>
              <a:r>
                <a:rPr lang="en-US" i="1" dirty="0"/>
                <a:t>61</a:t>
              </a:r>
              <a:r>
                <a:rPr lang="en-US" dirty="0"/>
                <a:t>(3), 227.</a:t>
              </a:r>
            </a:p>
          </p:txBody>
        </p:sp>
        <p:sp>
          <p:nvSpPr>
            <p:cNvPr id="35" name="Shape 94"/>
            <p:cNvSpPr/>
            <p:nvPr/>
          </p:nvSpPr>
          <p:spPr>
            <a:xfrm>
              <a:off x="24383812" y="10706292"/>
              <a:ext cx="11011958" cy="949192"/>
            </a:xfrm>
            <a:prstGeom prst="rect">
              <a:avLst/>
            </a:prstGeom>
            <a:solidFill>
              <a:schemeClr val="bg2">
                <a:lumMod val="25000"/>
              </a:schemeClr>
            </a:solidFill>
            <a:ln>
              <a:noFill/>
            </a:ln>
          </p:spPr>
          <p:txBody>
            <a:bodyPr wrap="square" lIns="304775" tIns="152375" rIns="304775" bIns="152375" anchor="ctr" anchorCtr="0">
              <a:spAutoFit/>
            </a:bodyPr>
            <a:lstStyle/>
            <a:p>
              <a:pPr algn="ctr"/>
              <a:r>
                <a:rPr lang="en-US" sz="5200" b="1" dirty="0">
                  <a:solidFill>
                    <a:schemeClr val="lt1"/>
                  </a:solidFill>
                </a:rPr>
                <a:t>References</a:t>
              </a:r>
              <a:endParaRPr sz="5200" b="1" dirty="0">
                <a:solidFill>
                  <a:schemeClr val="lt1"/>
                </a:solidFill>
              </a:endParaRPr>
            </a:p>
          </p:txBody>
        </p:sp>
      </p:grpSp>
      <p:pic>
        <p:nvPicPr>
          <p:cNvPr id="12" name="Picture 11"/>
          <p:cNvPicPr>
            <a:picLocks noChangeAspect="1"/>
          </p:cNvPicPr>
          <p:nvPr/>
        </p:nvPicPr>
        <p:blipFill>
          <a:blip r:embed="rId3">
            <a:biLevel thresh="50000"/>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31875555" y="0"/>
            <a:ext cx="4751246" cy="4751246"/>
          </a:xfrm>
          <a:prstGeom prst="rect">
            <a:avLst/>
          </a:prstGeom>
          <a:solidFill>
            <a:srgbClr val="A8E480"/>
          </a:solidFill>
        </p:spPr>
      </p:pic>
      <p:grpSp>
        <p:nvGrpSpPr>
          <p:cNvPr id="37" name="Group 36"/>
          <p:cNvGrpSpPr/>
          <p:nvPr/>
        </p:nvGrpSpPr>
        <p:grpSpPr>
          <a:xfrm>
            <a:off x="564819" y="13411200"/>
            <a:ext cx="11080854" cy="12762387"/>
            <a:chOff x="674654" y="20850167"/>
            <a:chExt cx="11080855" cy="10702228"/>
          </a:xfrm>
        </p:grpSpPr>
        <p:sp>
          <p:nvSpPr>
            <p:cNvPr id="38" name="Shape 92"/>
            <p:cNvSpPr/>
            <p:nvPr/>
          </p:nvSpPr>
          <p:spPr>
            <a:xfrm>
              <a:off x="674654" y="20850167"/>
              <a:ext cx="11080855" cy="929096"/>
            </a:xfrm>
            <a:prstGeom prst="rect">
              <a:avLst/>
            </a:prstGeom>
            <a:solidFill>
              <a:schemeClr val="bg2">
                <a:lumMod val="25000"/>
              </a:schemeClr>
            </a:solidFill>
            <a:ln>
              <a:noFill/>
            </a:ln>
          </p:spPr>
          <p:txBody>
            <a:bodyPr wrap="square" lIns="304775" tIns="152375" rIns="304775" bIns="152375" anchor="t" anchorCtr="0">
              <a:spAutoFit/>
            </a:bodyPr>
            <a:lstStyle/>
            <a:p>
              <a:pPr algn="ctr"/>
              <a:r>
                <a:rPr lang="en-US" sz="5200" b="1" dirty="0">
                  <a:solidFill>
                    <a:schemeClr val="lt1"/>
                  </a:solidFill>
                </a:rPr>
                <a:t>  </a:t>
              </a:r>
              <a:r>
                <a:rPr sz="5200" b="1" dirty="0">
                  <a:solidFill>
                    <a:schemeClr val="lt1"/>
                  </a:solidFill>
                </a:rPr>
                <a:t>Method</a:t>
              </a:r>
              <a:r>
                <a:rPr lang="en-US" sz="5200" b="1" dirty="0">
                  <a:solidFill>
                    <a:schemeClr val="lt1"/>
                  </a:solidFill>
                </a:rPr>
                <a:t>s</a:t>
              </a:r>
              <a:endParaRPr sz="5200" b="1" dirty="0">
                <a:solidFill>
                  <a:schemeClr val="lt1"/>
                </a:solidFill>
              </a:endParaRPr>
            </a:p>
          </p:txBody>
        </p:sp>
        <p:sp>
          <p:nvSpPr>
            <p:cNvPr id="39" name="Shape 98"/>
            <p:cNvSpPr/>
            <p:nvPr/>
          </p:nvSpPr>
          <p:spPr>
            <a:xfrm>
              <a:off x="706507" y="21779263"/>
              <a:ext cx="11049002" cy="9773132"/>
            </a:xfrm>
            <a:prstGeom prst="rect">
              <a:avLst/>
            </a:prstGeom>
            <a:solidFill>
              <a:schemeClr val="bg1"/>
            </a:solidFill>
          </p:spPr>
          <p:txBody>
            <a:bodyPr wrap="square" lIns="91425" tIns="91425" rIns="91425" bIns="91425" anchor="t" anchorCtr="0">
              <a:spAutoFit/>
            </a:bodyPr>
            <a:lstStyle/>
            <a:p>
              <a:pPr>
                <a:spcAft>
                  <a:spcPts val="1000"/>
                </a:spcAft>
              </a:pPr>
              <a:r>
                <a:rPr lang="en-US" sz="2400" b="1" dirty="0">
                  <a:solidFill>
                    <a:schemeClr val="tx1"/>
                  </a:solidFill>
                </a:rPr>
                <a:t>Participants. </a:t>
              </a:r>
              <a:r>
                <a:rPr lang="en-US" sz="2400" dirty="0">
                  <a:solidFill>
                    <a:schemeClr val="tx1"/>
                  </a:solidFill>
                </a:rPr>
                <a:t>As part of a larger study, adult undergraduates (</a:t>
              </a:r>
              <a:r>
                <a:rPr lang="en-US" sz="2400" i="1" dirty="0">
                  <a:solidFill>
                    <a:schemeClr val="tx1"/>
                  </a:solidFill>
                </a:rPr>
                <a:t>N</a:t>
              </a:r>
              <a:r>
                <a:rPr lang="en-US" sz="2400" dirty="0">
                  <a:solidFill>
                    <a:schemeClr val="tx1"/>
                  </a:solidFill>
                </a:rPr>
                <a:t> = 110; </a:t>
              </a:r>
              <a:r>
                <a:rPr lang="en-US" sz="2400" i="1" dirty="0">
                  <a:solidFill>
                    <a:schemeClr val="tx1"/>
                  </a:solidFill>
                </a:rPr>
                <a:t>M</a:t>
              </a:r>
              <a:r>
                <a:rPr lang="en-US" sz="2400" dirty="0">
                  <a:solidFill>
                    <a:schemeClr val="tx1"/>
                  </a:solidFill>
                </a:rPr>
                <a:t> age = 20) were recruited online. After consent, they were randomly assigned to one of three conditions. In the two experimental conditions, participants listened to either an accurate or inaccurate rationale for mindfulness mediation and an experiential meditation exercise (experiential exercise; EE). The control condition also received a rationale and EE on neutral content. The rationale + EE was intended to be a therapy analogue. All participants were given the following measures:</a:t>
              </a:r>
            </a:p>
            <a:p>
              <a:pPr lvl="2">
                <a:spcAft>
                  <a:spcPts val="1000"/>
                </a:spcAft>
                <a:buSzPct val="125000"/>
              </a:pPr>
              <a:r>
                <a:rPr lang="en-US" sz="2400" b="1" i="1" dirty="0"/>
                <a:t>Toronto Mindfulness Scale. </a:t>
              </a:r>
              <a:r>
                <a:rPr lang="en-US" sz="2400" dirty="0"/>
                <a:t>The TMS (Lau et al., 2006) is a 13-item measure assessing two factors of mindfulness: curiosity and </a:t>
              </a:r>
              <a:r>
                <a:rPr lang="en-US" sz="2400" dirty="0" err="1"/>
                <a:t>decentering.The</a:t>
              </a:r>
              <a:r>
                <a:rPr lang="en-US" sz="2400" dirty="0"/>
                <a:t> measure is generally given immediately following meditation sessions in order to assess the experience. The curiosity factor of the TMS has a Cronbach’s alpha of .86 and the decentering factor has an alpha of .87 in a nonclinical, middle-aged sample, with varying ranges of mindfulness experience (Lau et al., 2006). The internal consistency for this sample was .90.</a:t>
              </a:r>
            </a:p>
            <a:p>
              <a:pPr lvl="2">
                <a:spcAft>
                  <a:spcPts val="1000"/>
                </a:spcAft>
                <a:buSzPct val="125000"/>
              </a:pPr>
              <a:r>
                <a:rPr lang="en-US" sz="2400" b="1" i="1" dirty="0"/>
                <a:t>State Mindfulness Scale. </a:t>
              </a:r>
              <a:r>
                <a:rPr lang="en-US" sz="2400" dirty="0"/>
                <a:t>The SMS (Tanay &amp; Bernstein, 2013) is a 21-item self-report measure containing two separate subscales: one measuring state mindfulness relating to mental processes, and the other relating to the bodily processes. In the validation study, both SMS subscales demonstrate strong test-retest reliability (SMS Body α = .95 and SMS Mind α = .90; Tanay &amp; Bernstein, 2013). The internal consistency for this sample was .94.</a:t>
              </a:r>
            </a:p>
            <a:p>
              <a:pPr lvl="2">
                <a:spcAft>
                  <a:spcPts val="1000"/>
                </a:spcAft>
                <a:buSzPct val="125000"/>
              </a:pPr>
              <a:r>
                <a:rPr lang="en-US" sz="2400" b="1" i="1" dirty="0"/>
                <a:t>Demographics and Mindfulness Meditation Survey.</a:t>
              </a:r>
              <a:r>
                <a:rPr lang="en-US" sz="2400" dirty="0"/>
                <a:t> The DMMS (Lester, 2015) assessed participant understanding of mindfulness and meditation practices, as well as vignettes to gauge attitudes and ideas towards mindfulness/meditation actions. This survey assessed age, ethnicity, primary language, religion, educational status, gender, marital status, employment, socioeconomic status and income, previous mindfulness and meditation experience, and attitudes towards these practices – including questions about the rationale and EE. </a:t>
              </a:r>
            </a:p>
          </p:txBody>
        </p:sp>
      </p:grpSp>
      <p:grpSp>
        <p:nvGrpSpPr>
          <p:cNvPr id="10" name="Group 9"/>
          <p:cNvGrpSpPr/>
          <p:nvPr/>
        </p:nvGrpSpPr>
        <p:grpSpPr>
          <a:xfrm>
            <a:off x="24936446" y="24446036"/>
            <a:ext cx="10972800" cy="1727551"/>
            <a:chOff x="24926069" y="24050251"/>
            <a:chExt cx="11049000" cy="1446092"/>
          </a:xfrm>
        </p:grpSpPr>
        <p:sp>
          <p:nvSpPr>
            <p:cNvPr id="47" name="Shape 94"/>
            <p:cNvSpPr/>
            <p:nvPr/>
          </p:nvSpPr>
          <p:spPr>
            <a:xfrm>
              <a:off x="24928388" y="24050251"/>
              <a:ext cx="11044362" cy="824382"/>
            </a:xfrm>
            <a:prstGeom prst="rect">
              <a:avLst/>
            </a:prstGeom>
            <a:solidFill>
              <a:schemeClr val="bg2">
                <a:lumMod val="25000"/>
              </a:schemeClr>
            </a:solidFill>
            <a:ln>
              <a:noFill/>
            </a:ln>
          </p:spPr>
          <p:txBody>
            <a:bodyPr wrap="square" lIns="304775" tIns="152375" rIns="304775" bIns="152375" anchor="ctr" anchorCtr="0">
              <a:spAutoFit/>
            </a:bodyPr>
            <a:lstStyle/>
            <a:p>
              <a:pPr algn="ctr"/>
              <a:r>
                <a:rPr lang="en-US" sz="4400" b="1" dirty="0">
                  <a:solidFill>
                    <a:schemeClr val="lt1"/>
                  </a:solidFill>
                </a:rPr>
                <a:t>Contact</a:t>
              </a:r>
              <a:endParaRPr sz="4400" b="1" dirty="0">
                <a:solidFill>
                  <a:schemeClr val="lt1"/>
                </a:solidFill>
              </a:endParaRPr>
            </a:p>
          </p:txBody>
        </p:sp>
        <p:sp>
          <p:nvSpPr>
            <p:cNvPr id="48" name="Shape 98"/>
            <p:cNvSpPr/>
            <p:nvPr/>
          </p:nvSpPr>
          <p:spPr>
            <a:xfrm>
              <a:off x="24926069" y="24723471"/>
              <a:ext cx="11049000" cy="772872"/>
            </a:xfrm>
            <a:prstGeom prst="rect">
              <a:avLst/>
            </a:prstGeom>
            <a:solidFill>
              <a:schemeClr val="bg1"/>
            </a:solidFill>
          </p:spPr>
          <p:txBody>
            <a:bodyPr wrap="square" lIns="91425" tIns="91425" rIns="91425" bIns="91425" anchor="t" anchorCtr="0">
              <a:spAutoFit/>
            </a:bodyPr>
            <a:lstStyle/>
            <a:p>
              <a:pPr marL="482600" indent="-342900" algn="ctr">
                <a:buSzPct val="125000"/>
              </a:pPr>
              <a:r>
                <a:rPr lang="en-US" dirty="0">
                  <a:solidFill>
                    <a:schemeClr val="dk1"/>
                  </a:solidFill>
                </a:rPr>
                <a:t>Ethan G. Lester, B.S.</a:t>
              </a:r>
            </a:p>
            <a:p>
              <a:pPr marL="482600" indent="-342900" algn="ctr">
                <a:buSzPct val="125000"/>
              </a:pPr>
              <a:r>
                <a:rPr lang="en-US" dirty="0">
                  <a:solidFill>
                    <a:schemeClr val="dk1"/>
                  </a:solidFill>
                </a:rPr>
                <a:t>University of North Texas</a:t>
              </a:r>
            </a:p>
            <a:p>
              <a:pPr marL="482600" indent="-342900" algn="ctr">
                <a:buSzPct val="125000"/>
              </a:pPr>
              <a:r>
                <a:rPr lang="en-US" dirty="0">
                  <a:solidFill>
                    <a:schemeClr val="dk1"/>
                  </a:solidFill>
                </a:rPr>
                <a:t>ethanlester@my.unt.edu</a:t>
              </a:r>
            </a:p>
          </p:txBody>
        </p:sp>
      </p:grpSp>
      <p:grpSp>
        <p:nvGrpSpPr>
          <p:cNvPr id="16" name="Group 15"/>
          <p:cNvGrpSpPr/>
          <p:nvPr/>
        </p:nvGrpSpPr>
        <p:grpSpPr>
          <a:xfrm>
            <a:off x="12169509" y="10748081"/>
            <a:ext cx="12585990" cy="5280655"/>
            <a:chOff x="12001498" y="10568605"/>
            <a:chExt cx="12001502" cy="4919125"/>
          </a:xfrm>
        </p:grpSpPr>
        <p:graphicFrame>
          <p:nvGraphicFramePr>
            <p:cNvPr id="9" name="Chart 8"/>
            <p:cNvGraphicFramePr/>
            <p:nvPr>
              <p:extLst>
                <p:ext uri="{D42A27DB-BD31-4B8C-83A1-F6EECF244321}">
                  <p14:modId xmlns:p14="http://schemas.microsoft.com/office/powerpoint/2010/main" val="4121648635"/>
                </p:ext>
              </p:extLst>
            </p:nvPr>
          </p:nvGraphicFramePr>
          <p:xfrm>
            <a:off x="19888196" y="10676203"/>
            <a:ext cx="4114804" cy="417280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5" name="Chart 14"/>
            <p:cNvGraphicFramePr/>
            <p:nvPr>
              <p:extLst>
                <p:ext uri="{D42A27DB-BD31-4B8C-83A1-F6EECF244321}">
                  <p14:modId xmlns:p14="http://schemas.microsoft.com/office/powerpoint/2010/main" val="329329507"/>
                </p:ext>
              </p:extLst>
            </p:nvPr>
          </p:nvGraphicFramePr>
          <p:xfrm>
            <a:off x="12001498" y="10706521"/>
            <a:ext cx="4114800" cy="4112167"/>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49" name="Chart 48"/>
            <p:cNvGraphicFramePr/>
            <p:nvPr>
              <p:extLst>
                <p:ext uri="{D42A27DB-BD31-4B8C-83A1-F6EECF244321}">
                  <p14:modId xmlns:p14="http://schemas.microsoft.com/office/powerpoint/2010/main" val="2118839717"/>
                </p:ext>
              </p:extLst>
            </p:nvPr>
          </p:nvGraphicFramePr>
          <p:xfrm>
            <a:off x="15709897" y="10568605"/>
            <a:ext cx="4838702" cy="4919125"/>
          </p:xfrm>
          <a:graphic>
            <a:graphicData uri="http://schemas.openxmlformats.org/drawingml/2006/chart">
              <c:chart xmlns:c="http://schemas.openxmlformats.org/drawingml/2006/chart" xmlns:r="http://schemas.openxmlformats.org/officeDocument/2006/relationships" r:id="rId7"/>
            </a:graphicData>
          </a:graphic>
        </p:graphicFrame>
      </p:grpSp>
      <p:grpSp>
        <p:nvGrpSpPr>
          <p:cNvPr id="13" name="Group 12"/>
          <p:cNvGrpSpPr/>
          <p:nvPr/>
        </p:nvGrpSpPr>
        <p:grpSpPr>
          <a:xfrm>
            <a:off x="541002" y="5216306"/>
            <a:ext cx="11085517" cy="7777514"/>
            <a:chOff x="649470" y="5174783"/>
            <a:chExt cx="10996426" cy="8461434"/>
          </a:xfrm>
        </p:grpSpPr>
        <p:sp>
          <p:nvSpPr>
            <p:cNvPr id="8" name="Rectangle 7"/>
            <p:cNvSpPr/>
            <p:nvPr/>
          </p:nvSpPr>
          <p:spPr>
            <a:xfrm>
              <a:off x="649470" y="6243149"/>
              <a:ext cx="10960100" cy="739306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Shape 93"/>
            <p:cNvSpPr/>
            <p:nvPr/>
          </p:nvSpPr>
          <p:spPr>
            <a:xfrm>
              <a:off x="673096" y="5174783"/>
              <a:ext cx="10972800" cy="1107945"/>
            </a:xfrm>
            <a:prstGeom prst="rect">
              <a:avLst/>
            </a:prstGeom>
            <a:solidFill>
              <a:schemeClr val="bg2">
                <a:lumMod val="25000"/>
              </a:schemeClr>
            </a:solidFill>
            <a:ln>
              <a:noFill/>
            </a:ln>
          </p:spPr>
          <p:txBody>
            <a:bodyPr wrap="square" lIns="304775" tIns="152375" rIns="304775" bIns="152375" anchor="ctr" anchorCtr="0">
              <a:spAutoFit/>
            </a:bodyPr>
            <a:lstStyle/>
            <a:p>
              <a:pPr algn="ctr"/>
              <a:r>
                <a:rPr lang="en-US" sz="5200" b="1" dirty="0">
                  <a:solidFill>
                    <a:schemeClr val="lt1"/>
                  </a:solidFill>
                </a:rPr>
                <a:t>Background</a:t>
              </a:r>
              <a:endParaRPr sz="5200" b="1" dirty="0">
                <a:solidFill>
                  <a:schemeClr val="lt1"/>
                </a:solidFill>
              </a:endParaRPr>
            </a:p>
          </p:txBody>
        </p:sp>
        <p:sp>
          <p:nvSpPr>
            <p:cNvPr id="2" name="TextBox 1"/>
            <p:cNvSpPr txBox="1"/>
            <p:nvPr/>
          </p:nvSpPr>
          <p:spPr>
            <a:xfrm>
              <a:off x="838200" y="6369790"/>
              <a:ext cx="10565473" cy="6685659"/>
            </a:xfrm>
            <a:prstGeom prst="rect">
              <a:avLst/>
            </a:prstGeom>
            <a:noFill/>
          </p:spPr>
          <p:txBody>
            <a:bodyPr wrap="square" rtlCol="0">
              <a:spAutoFit/>
            </a:bodyPr>
            <a:lstStyle/>
            <a:p>
              <a:pPr marL="457200" indent="-457200">
                <a:spcAft>
                  <a:spcPts val="1000"/>
                </a:spcAft>
                <a:buFont typeface="Arial" panose="020B0604020202020204" pitchFamily="34" charset="0"/>
                <a:buChar char="•"/>
              </a:pPr>
              <a:r>
                <a:rPr lang="en-US" sz="2400" dirty="0"/>
                <a:t>Meditation has made its way into several facets of Western culture (</a:t>
              </a:r>
              <a:r>
                <a:rPr lang="en-US" sz="2400" dirty="0" err="1"/>
                <a:t>Semple</a:t>
              </a:r>
              <a:r>
                <a:rPr lang="en-US" sz="2400" dirty="0"/>
                <a:t> &amp; Hatt, 2013) due to growing interest in mindfulness.</a:t>
              </a:r>
            </a:p>
            <a:p>
              <a:pPr marL="457200" indent="-457200">
                <a:spcAft>
                  <a:spcPts val="1000"/>
                </a:spcAft>
                <a:buFont typeface="Arial" panose="020B0604020202020204" pitchFamily="34" charset="0"/>
                <a:buChar char="•"/>
              </a:pPr>
              <a:r>
                <a:rPr lang="en-US" sz="2400" dirty="0"/>
                <a:t>The rapid growth and interest in mindfulness has spawned multiple interpretations, conceptions, and definitions of mindfulness meditation (MM) – generating practical and conceptual problems (Singh, 2014). </a:t>
              </a:r>
            </a:p>
            <a:p>
              <a:pPr marL="457200" indent="-457200">
                <a:spcAft>
                  <a:spcPts val="1000"/>
                </a:spcAft>
                <a:buFont typeface="Arial" panose="020B0604020202020204" pitchFamily="34" charset="0"/>
                <a:buChar char="•"/>
              </a:pPr>
              <a:r>
                <a:rPr lang="en-US" sz="2400" dirty="0"/>
                <a:t>For many Westerners, meditation is conceptualized as a self-regulation strategy for increasing attention. Although not strictly an Eastern practice, some Eastern schools of thought tend to emphasize the Buddhist idea of bhavana (mental cultivation; Walsh &amp; Shapiro, 2006).</a:t>
              </a:r>
            </a:p>
            <a:p>
              <a:pPr marL="457200" indent="-457200">
                <a:spcAft>
                  <a:spcPts val="1000"/>
                </a:spcAft>
                <a:buFont typeface="Arial" panose="020B0604020202020204" pitchFamily="34" charset="0"/>
                <a:buChar char="•"/>
              </a:pPr>
              <a:r>
                <a:rPr lang="en-US" sz="2400" dirty="0"/>
                <a:t>A scientific definition of mindfulness is the self-regulation of attention to immediate experiences, while adopting an attitude of curiosity, openness, and acceptance (Bishop et al., 2004). </a:t>
              </a:r>
            </a:p>
            <a:p>
              <a:pPr marL="457200" indent="-457200">
                <a:spcAft>
                  <a:spcPts val="1000"/>
                </a:spcAft>
                <a:buFont typeface="Arial" panose="020B0604020202020204" pitchFamily="34" charset="0"/>
                <a:buChar char="•"/>
              </a:pPr>
              <a:r>
                <a:rPr lang="en-US" sz="2400" dirty="0"/>
                <a:t>Based on previous research (Lester, 2015), the current study sought to understand how the presentation of MM material might affect students’ practice, particularly relating to state mindfulness and MM session quality. </a:t>
              </a:r>
            </a:p>
          </p:txBody>
        </p:sp>
      </p:grpSp>
      <p:grpSp>
        <p:nvGrpSpPr>
          <p:cNvPr id="36" name="Group 35"/>
          <p:cNvGrpSpPr/>
          <p:nvPr/>
        </p:nvGrpSpPr>
        <p:grpSpPr>
          <a:xfrm>
            <a:off x="12505029" y="5199269"/>
            <a:ext cx="11480966" cy="4978651"/>
            <a:chOff x="25022078" y="24161889"/>
            <a:chExt cx="11524014" cy="4208088"/>
          </a:xfrm>
        </p:grpSpPr>
        <p:sp>
          <p:nvSpPr>
            <p:cNvPr id="40" name="Shape 94"/>
            <p:cNvSpPr/>
            <p:nvPr/>
          </p:nvSpPr>
          <p:spPr>
            <a:xfrm>
              <a:off x="25022078" y="24161889"/>
              <a:ext cx="11524011" cy="936464"/>
            </a:xfrm>
            <a:prstGeom prst="rect">
              <a:avLst/>
            </a:prstGeom>
            <a:solidFill>
              <a:schemeClr val="bg2">
                <a:lumMod val="25000"/>
              </a:schemeClr>
            </a:solidFill>
            <a:ln>
              <a:noFill/>
            </a:ln>
          </p:spPr>
          <p:txBody>
            <a:bodyPr wrap="square" lIns="304775" tIns="152375" rIns="304775" bIns="152375" anchor="ctr" anchorCtr="0">
              <a:spAutoFit/>
            </a:bodyPr>
            <a:lstStyle/>
            <a:p>
              <a:pPr algn="ctr"/>
              <a:r>
                <a:rPr lang="en-US" sz="5200" b="1" dirty="0">
                  <a:solidFill>
                    <a:schemeClr val="lt1"/>
                  </a:solidFill>
                </a:rPr>
                <a:t>Hypotheses</a:t>
              </a:r>
              <a:endParaRPr sz="5200" b="1" dirty="0">
                <a:solidFill>
                  <a:schemeClr val="lt1"/>
                </a:solidFill>
              </a:endParaRPr>
            </a:p>
          </p:txBody>
        </p:sp>
        <p:sp>
          <p:nvSpPr>
            <p:cNvPr id="41" name="Shape 98"/>
            <p:cNvSpPr/>
            <p:nvPr/>
          </p:nvSpPr>
          <p:spPr>
            <a:xfrm>
              <a:off x="25038813" y="25079220"/>
              <a:ext cx="11507279" cy="3290757"/>
            </a:xfrm>
            <a:prstGeom prst="rect">
              <a:avLst/>
            </a:prstGeom>
            <a:solidFill>
              <a:schemeClr val="bg1"/>
            </a:solidFill>
          </p:spPr>
          <p:txBody>
            <a:bodyPr wrap="square" lIns="91425" tIns="91425" rIns="91425" bIns="91425" anchor="t" anchorCtr="0">
              <a:spAutoFit/>
            </a:bodyPr>
            <a:lstStyle/>
            <a:p>
              <a:pPr marL="342900" indent="-342900">
                <a:spcAft>
                  <a:spcPts val="1000"/>
                </a:spcAft>
                <a:buSzPct val="125000"/>
                <a:buFont typeface="Arial" panose="020B0604020202020204" pitchFamily="34" charset="0"/>
                <a:buChar char="•"/>
              </a:pPr>
              <a:r>
                <a:rPr lang="en-US" sz="2400" dirty="0">
                  <a:solidFill>
                    <a:schemeClr val="dk1"/>
                  </a:solidFill>
                </a:rPr>
                <a:t>Given that misconceptions are prevalent amongst students, it was expected that the inaccurate EE condition and the accurate EE condition would not significantly differ from one another on measures of state mindfulness</a:t>
              </a:r>
              <a:r>
                <a:rPr lang="en-US" sz="2400" b="1" dirty="0">
                  <a:solidFill>
                    <a:schemeClr val="dk1"/>
                  </a:solidFill>
                </a:rPr>
                <a:t>. </a:t>
              </a:r>
            </a:p>
            <a:p>
              <a:pPr marL="342900" indent="-342900">
                <a:spcAft>
                  <a:spcPts val="1000"/>
                </a:spcAft>
                <a:buSzPct val="125000"/>
                <a:buFont typeface="Arial" panose="020B0604020202020204" pitchFamily="34" charset="0"/>
                <a:buChar char="•"/>
              </a:pPr>
              <a:r>
                <a:rPr lang="en-US" sz="2400" dirty="0">
                  <a:solidFill>
                    <a:schemeClr val="dk1"/>
                  </a:solidFill>
                </a:rPr>
                <a:t>It was also hypothesized that both conditions would rate their EE as being equally accurate, valuable, and helpful. </a:t>
              </a:r>
            </a:p>
            <a:p>
              <a:pPr marL="342900" indent="-342900">
                <a:spcAft>
                  <a:spcPts val="1000"/>
                </a:spcAft>
                <a:buSzPct val="125000"/>
                <a:buFont typeface="Arial" panose="020B0604020202020204" pitchFamily="34" charset="0"/>
                <a:buChar char="•"/>
              </a:pPr>
              <a:r>
                <a:rPr lang="en-US" sz="2400" dirty="0">
                  <a:solidFill>
                    <a:schemeClr val="dk1"/>
                  </a:solidFill>
                </a:rPr>
                <a:t>It was also predicted the inaccurate EE condition would use their EE as much as their counterpart and report a similar level of MM understanding after being presented their EE. </a:t>
              </a:r>
            </a:p>
            <a:p>
              <a:pPr>
                <a:buSzPct val="125000"/>
              </a:pPr>
              <a:endParaRPr lang="en-US" sz="2400" b="1" dirty="0">
                <a:solidFill>
                  <a:schemeClr val="dk1"/>
                </a:solidFill>
              </a:endParaRPr>
            </a:p>
          </p:txBody>
        </p:sp>
      </p:grpSp>
    </p:spTree>
  </p:cSld>
  <p:clrMapOvr>
    <a:masterClrMapping/>
  </p:clrMapOvr>
  <p:transition spd="slow">
    <p:cut/>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9213</TotalTime>
  <Words>1250</Words>
  <Application>Microsoft Office PowerPoint</Application>
  <PresentationFormat>Custom</PresentationFormat>
  <Paragraphs>46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Courier New</vt:lpstr>
      <vt:lpstr>Trebuchet MS</vt:lpstr>
      <vt:lpstr>Wingdings 3</vt:lpstr>
      <vt:lpstr>Facet</vt:lpstr>
      <vt:lpstr>Students’ Understandings and Applications of  Mindfulness Meditation Ethan G. Lester, B.S., Danielle Moyer, M.S., Nina Laurenzo, B.S., &amp; Amy R. Murrell, Ph.D.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ACBS</dc:title>
  <dc:creator>ethan lester</dc:creator>
  <cp:lastModifiedBy>Ethan Lester</cp:lastModifiedBy>
  <cp:revision>182</cp:revision>
  <cp:lastPrinted>2016-05-26T17:51:31Z</cp:lastPrinted>
  <dcterms:modified xsi:type="dcterms:W3CDTF">2016-06-08T14:28:14Z</dcterms:modified>
</cp:coreProperties>
</file>